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8.svg" ContentType="image/svg+xml"/>
  <Override PartName="/ppt/media/image20.svg" ContentType="image/svg+xml"/>
  <Override PartName="/ppt/media/image22.svg" ContentType="image/svg+xml"/>
  <Override PartName="/ppt/media/image24.svg" ContentType="image/svg+xml"/>
  <Override PartName="/ppt/media/image3.svg" ContentType="image/svg+xml"/>
  <Override PartName="/ppt/media/image9.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Lst>
  <p:sldIdLst>
    <p:sldId id="260" r:id="rId4"/>
    <p:sldId id="263" r:id="rId5"/>
    <p:sldId id="264" r:id="rId6"/>
    <p:sldId id="265" r:id="rId7"/>
    <p:sldId id="286" r:id="rId8"/>
    <p:sldId id="287" r:id="rId9"/>
    <p:sldId id="288" r:id="rId10"/>
    <p:sldId id="269" r:id="rId11"/>
    <p:sldId id="289" r:id="rId12"/>
    <p:sldId id="271" r:id="rId13"/>
    <p:sldId id="272" r:id="rId14"/>
    <p:sldId id="290" r:id="rId15"/>
    <p:sldId id="274" r:id="rId16"/>
    <p:sldId id="291" r:id="rId17"/>
    <p:sldId id="276" r:id="rId18"/>
    <p:sldId id="277" r:id="rId19"/>
    <p:sldId id="292" r:id="rId20"/>
    <p:sldId id="279" r:id="rId21"/>
    <p:sldId id="280" r:id="rId22"/>
    <p:sldId id="281" r:id="rId23"/>
    <p:sldId id="282" r:id="rId24"/>
    <p:sldId id="293" r:id="rId25"/>
  </p:sldIdLst>
  <p:sldSz cx="12192000" cy="6858000"/>
  <p:notesSz cx="7103745" cy="10234295"/>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5987" autoAdjust="0"/>
    <p:restoredTop sz="94660"/>
  </p:normalViewPr>
  <p:slideViewPr>
    <p:cSldViewPr snapToGrid="0">
      <p:cViewPr varScale="1">
        <p:scale>
          <a:sx n="122" d="100"/>
          <a:sy n="122" d="100"/>
        </p:scale>
        <p:origin x="96"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9" Type="http://schemas.openxmlformats.org/officeDocument/2006/relationships/tags" Target="tags/tag517.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7" Type="http://schemas.openxmlformats.org/officeDocument/2006/relationships/tags" Target="../tags/tag13.xml"/><Relationship Id="rId16" Type="http://schemas.openxmlformats.org/officeDocument/2006/relationships/tags" Target="../tags/tag12.xml"/><Relationship Id="rId15" Type="http://schemas.openxmlformats.org/officeDocument/2006/relationships/tags" Target="../tags/tag11.xml"/><Relationship Id="rId14" Type="http://schemas.openxmlformats.org/officeDocument/2006/relationships/tags" Target="../tags/tag10.xml"/><Relationship Id="rId13" Type="http://schemas.openxmlformats.org/officeDocument/2006/relationships/image" Target="../media/image3.svg"/><Relationship Id="rId12" Type="http://schemas.openxmlformats.org/officeDocument/2006/relationships/image" Target="../media/image2.png"/><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5" Type="http://schemas.openxmlformats.org/officeDocument/2006/relationships/tags" Target="../tags/tag27.xml"/><Relationship Id="rId14" Type="http://schemas.openxmlformats.org/officeDocument/2006/relationships/tags" Target="../tags/tag26.xml"/><Relationship Id="rId13" Type="http://schemas.openxmlformats.org/officeDocument/2006/relationships/tags" Target="../tags/tag25.xml"/><Relationship Id="rId12" Type="http://schemas.openxmlformats.org/officeDocument/2006/relationships/tags" Target="../tags/tag24.xml"/><Relationship Id="rId11" Type="http://schemas.openxmlformats.org/officeDocument/2006/relationships/tags" Target="../tags/tag23.xml"/><Relationship Id="rId10" Type="http://schemas.openxmlformats.org/officeDocument/2006/relationships/tags" Target="../tags/tag22.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35.xml"/><Relationship Id="rId8" Type="http://schemas.openxmlformats.org/officeDocument/2006/relationships/tags" Target="../tags/tag34.xml"/><Relationship Id="rId7" Type="http://schemas.openxmlformats.org/officeDocument/2006/relationships/tags" Target="../tags/tag33.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1" Type="http://schemas.openxmlformats.org/officeDocument/2006/relationships/tags" Target="../tags/tag47.xml"/><Relationship Id="rId20" Type="http://schemas.openxmlformats.org/officeDocument/2006/relationships/tags" Target="../tags/tag46.xml"/><Relationship Id="rId2" Type="http://schemas.openxmlformats.org/officeDocument/2006/relationships/tags" Target="../tags/tag28.xml"/><Relationship Id="rId19" Type="http://schemas.openxmlformats.org/officeDocument/2006/relationships/tags" Target="../tags/tag45.xml"/><Relationship Id="rId18" Type="http://schemas.openxmlformats.org/officeDocument/2006/relationships/tags" Target="../tags/tag44.xml"/><Relationship Id="rId17" Type="http://schemas.openxmlformats.org/officeDocument/2006/relationships/tags" Target="../tags/tag43.xml"/><Relationship Id="rId16" Type="http://schemas.openxmlformats.org/officeDocument/2006/relationships/tags" Target="../tags/tag42.xml"/><Relationship Id="rId15" Type="http://schemas.openxmlformats.org/officeDocument/2006/relationships/tags" Target="../tags/tag41.xml"/><Relationship Id="rId14" Type="http://schemas.openxmlformats.org/officeDocument/2006/relationships/tags" Target="../tags/tag40.xml"/><Relationship Id="rId13" Type="http://schemas.openxmlformats.org/officeDocument/2006/relationships/tags" Target="../tags/tag39.xml"/><Relationship Id="rId12" Type="http://schemas.openxmlformats.org/officeDocument/2006/relationships/tags" Target="../tags/tag38.xml"/><Relationship Id="rId11" Type="http://schemas.openxmlformats.org/officeDocument/2006/relationships/tags" Target="../tags/tag37.xml"/><Relationship Id="rId10" Type="http://schemas.openxmlformats.org/officeDocument/2006/relationships/tags" Target="../tags/tag3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55.xml"/><Relationship Id="rId8" Type="http://schemas.openxmlformats.org/officeDocument/2006/relationships/tags" Target="../tags/tag54.xml"/><Relationship Id="rId7" Type="http://schemas.openxmlformats.org/officeDocument/2006/relationships/tags" Target="../tags/tag53.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4" Type="http://schemas.openxmlformats.org/officeDocument/2006/relationships/tags" Target="../tags/tag60.xml"/><Relationship Id="rId13" Type="http://schemas.openxmlformats.org/officeDocument/2006/relationships/tags" Target="../tags/tag59.xml"/><Relationship Id="rId12" Type="http://schemas.openxmlformats.org/officeDocument/2006/relationships/tags" Target="../tags/tag58.xml"/><Relationship Id="rId11" Type="http://schemas.openxmlformats.org/officeDocument/2006/relationships/tags" Target="../tags/tag57.xml"/><Relationship Id="rId10" Type="http://schemas.openxmlformats.org/officeDocument/2006/relationships/tags" Target="../tags/tag56.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68.xml"/><Relationship Id="rId8" Type="http://schemas.openxmlformats.org/officeDocument/2006/relationships/tags" Target="../tags/tag67.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2" Type="http://schemas.openxmlformats.org/officeDocument/2006/relationships/tags" Target="../tags/tag71.xml"/><Relationship Id="rId11" Type="http://schemas.openxmlformats.org/officeDocument/2006/relationships/tags" Target="../tags/tag70.xml"/><Relationship Id="rId10" Type="http://schemas.openxmlformats.org/officeDocument/2006/relationships/tags" Target="../tags/tag69.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79.xml"/><Relationship Id="rId8" Type="http://schemas.openxmlformats.org/officeDocument/2006/relationships/tags" Target="../tags/tag78.xml"/><Relationship Id="rId7" Type="http://schemas.openxmlformats.org/officeDocument/2006/relationships/tags" Target="../tags/tag77.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4" Type="http://schemas.openxmlformats.org/officeDocument/2006/relationships/tags" Target="../tags/tag84.xml"/><Relationship Id="rId13" Type="http://schemas.openxmlformats.org/officeDocument/2006/relationships/tags" Target="../tags/tag83.xml"/><Relationship Id="rId12" Type="http://schemas.openxmlformats.org/officeDocument/2006/relationships/tags" Target="../tags/tag82.xml"/><Relationship Id="rId11" Type="http://schemas.openxmlformats.org/officeDocument/2006/relationships/tags" Target="../tags/tag81.xml"/><Relationship Id="rId10" Type="http://schemas.openxmlformats.org/officeDocument/2006/relationships/tags" Target="../tags/tag8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92.xml"/><Relationship Id="rId8" Type="http://schemas.openxmlformats.org/officeDocument/2006/relationships/tags" Target="../tags/tag91.xml"/><Relationship Id="rId7" Type="http://schemas.openxmlformats.org/officeDocument/2006/relationships/tags" Target="../tags/tag90.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5" Type="http://schemas.openxmlformats.org/officeDocument/2006/relationships/tags" Target="../tags/tag98.xml"/><Relationship Id="rId14" Type="http://schemas.openxmlformats.org/officeDocument/2006/relationships/tags" Target="../tags/tag97.xml"/><Relationship Id="rId13" Type="http://schemas.openxmlformats.org/officeDocument/2006/relationships/tags" Target="../tags/tag96.xml"/><Relationship Id="rId12" Type="http://schemas.openxmlformats.org/officeDocument/2006/relationships/tags" Target="../tags/tag95.xml"/><Relationship Id="rId11" Type="http://schemas.openxmlformats.org/officeDocument/2006/relationships/tags" Target="../tags/tag94.xml"/><Relationship Id="rId10" Type="http://schemas.openxmlformats.org/officeDocument/2006/relationships/tags" Target="../tags/tag93.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06.xml"/><Relationship Id="rId8" Type="http://schemas.openxmlformats.org/officeDocument/2006/relationships/tags" Target="../tags/tag105.xml"/><Relationship Id="rId7" Type="http://schemas.openxmlformats.org/officeDocument/2006/relationships/tags" Target="../tags/tag104.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tags" Target="../tags/tag99.xml"/><Relationship Id="rId15" Type="http://schemas.openxmlformats.org/officeDocument/2006/relationships/tags" Target="../tags/tag112.xml"/><Relationship Id="rId14" Type="http://schemas.openxmlformats.org/officeDocument/2006/relationships/tags" Target="../tags/tag111.xml"/><Relationship Id="rId13" Type="http://schemas.openxmlformats.org/officeDocument/2006/relationships/tags" Target="../tags/tag110.xml"/><Relationship Id="rId12" Type="http://schemas.openxmlformats.org/officeDocument/2006/relationships/tags" Target="../tags/tag109.xml"/><Relationship Id="rId11" Type="http://schemas.openxmlformats.org/officeDocument/2006/relationships/tags" Target="../tags/tag108.xml"/><Relationship Id="rId10" Type="http://schemas.openxmlformats.org/officeDocument/2006/relationships/tags" Target="../tags/tag107.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120.xml"/><Relationship Id="rId8" Type="http://schemas.openxmlformats.org/officeDocument/2006/relationships/tags" Target="../tags/tag119.xml"/><Relationship Id="rId7" Type="http://schemas.openxmlformats.org/officeDocument/2006/relationships/tags" Target="../tags/tag118.xml"/><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tags" Target="../tags/tag114.xml"/><Relationship Id="rId2" Type="http://schemas.openxmlformats.org/officeDocument/2006/relationships/tags" Target="../tags/tag113.xml"/><Relationship Id="rId11" Type="http://schemas.openxmlformats.org/officeDocument/2006/relationships/tags" Target="../tags/tag122.xml"/><Relationship Id="rId10" Type="http://schemas.openxmlformats.org/officeDocument/2006/relationships/tags" Target="../tags/tag12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130.xml"/><Relationship Id="rId8" Type="http://schemas.openxmlformats.org/officeDocument/2006/relationships/tags" Target="../tags/tag129.xml"/><Relationship Id="rId7" Type="http://schemas.openxmlformats.org/officeDocument/2006/relationships/tags" Target="../tags/tag128.xml"/><Relationship Id="rId6" Type="http://schemas.openxmlformats.org/officeDocument/2006/relationships/tags" Target="../tags/tag127.xml"/><Relationship Id="rId5" Type="http://schemas.openxmlformats.org/officeDocument/2006/relationships/tags" Target="../tags/tag126.xml"/><Relationship Id="rId4" Type="http://schemas.openxmlformats.org/officeDocument/2006/relationships/tags" Target="../tags/tag125.xml"/><Relationship Id="rId3" Type="http://schemas.openxmlformats.org/officeDocument/2006/relationships/tags" Target="../tags/tag124.xml"/><Relationship Id="rId2" Type="http://schemas.openxmlformats.org/officeDocument/2006/relationships/tags" Target="../tags/tag123.xml"/><Relationship Id="rId15" Type="http://schemas.openxmlformats.org/officeDocument/2006/relationships/tags" Target="../tags/tag136.xml"/><Relationship Id="rId14" Type="http://schemas.openxmlformats.org/officeDocument/2006/relationships/tags" Target="../tags/tag135.xml"/><Relationship Id="rId13" Type="http://schemas.openxmlformats.org/officeDocument/2006/relationships/tags" Target="../tags/tag134.xml"/><Relationship Id="rId12" Type="http://schemas.openxmlformats.org/officeDocument/2006/relationships/tags" Target="../tags/tag133.xml"/><Relationship Id="rId11" Type="http://schemas.openxmlformats.org/officeDocument/2006/relationships/tags" Target="../tags/tag132.xml"/><Relationship Id="rId10" Type="http://schemas.openxmlformats.org/officeDocument/2006/relationships/tags" Target="../tags/tag13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144.xml"/><Relationship Id="rId8" Type="http://schemas.openxmlformats.org/officeDocument/2006/relationships/tags" Target="../tags/tag143.xml"/><Relationship Id="rId7" Type="http://schemas.openxmlformats.org/officeDocument/2006/relationships/tags" Target="../tags/tag142.xml"/><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tags" Target="../tags/tag137.xml"/><Relationship Id="rId12" Type="http://schemas.openxmlformats.org/officeDocument/2006/relationships/tags" Target="../tags/tag147.xml"/><Relationship Id="rId11" Type="http://schemas.openxmlformats.org/officeDocument/2006/relationships/tags" Target="../tags/tag146.xml"/><Relationship Id="rId10" Type="http://schemas.openxmlformats.org/officeDocument/2006/relationships/tags" Target="../tags/tag145.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155.xml"/><Relationship Id="rId8" Type="http://schemas.openxmlformats.org/officeDocument/2006/relationships/tags" Target="../tags/tag154.xml"/><Relationship Id="rId7" Type="http://schemas.openxmlformats.org/officeDocument/2006/relationships/tags" Target="../tags/tag153.xml"/><Relationship Id="rId6" Type="http://schemas.openxmlformats.org/officeDocument/2006/relationships/tags" Target="../tags/tag152.xml"/><Relationship Id="rId5" Type="http://schemas.openxmlformats.org/officeDocument/2006/relationships/tags" Target="../tags/tag151.xml"/><Relationship Id="rId4" Type="http://schemas.openxmlformats.org/officeDocument/2006/relationships/tags" Target="../tags/tag150.xml"/><Relationship Id="rId3" Type="http://schemas.openxmlformats.org/officeDocument/2006/relationships/tags" Target="../tags/tag149.xml"/><Relationship Id="rId2" Type="http://schemas.openxmlformats.org/officeDocument/2006/relationships/tags" Target="../tags/tag148.xml"/><Relationship Id="rId12" Type="http://schemas.openxmlformats.org/officeDocument/2006/relationships/tags" Target="../tags/tag158.xml"/><Relationship Id="rId11" Type="http://schemas.openxmlformats.org/officeDocument/2006/relationships/tags" Target="../tags/tag157.xml"/><Relationship Id="rId10" Type="http://schemas.openxmlformats.org/officeDocument/2006/relationships/tags" Target="../tags/tag156.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166.xml"/><Relationship Id="rId8" Type="http://schemas.openxmlformats.org/officeDocument/2006/relationships/tags" Target="../tags/tag165.xml"/><Relationship Id="rId7" Type="http://schemas.openxmlformats.org/officeDocument/2006/relationships/tags" Target="../tags/tag164.xml"/><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tags" Target="../tags/tag161.xml"/><Relationship Id="rId3" Type="http://schemas.openxmlformats.org/officeDocument/2006/relationships/tags" Target="../tags/tag160.xml"/><Relationship Id="rId2" Type="http://schemas.openxmlformats.org/officeDocument/2006/relationships/tags" Target="../tags/tag159.xml"/><Relationship Id="rId13" Type="http://schemas.openxmlformats.org/officeDocument/2006/relationships/tags" Target="../tags/tag170.xml"/><Relationship Id="rId12" Type="http://schemas.openxmlformats.org/officeDocument/2006/relationships/tags" Target="../tags/tag169.xml"/><Relationship Id="rId11" Type="http://schemas.openxmlformats.org/officeDocument/2006/relationships/tags" Target="../tags/tag168.xml"/><Relationship Id="rId10" Type="http://schemas.openxmlformats.org/officeDocument/2006/relationships/tags" Target="../tags/tag167.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178.xml"/><Relationship Id="rId8" Type="http://schemas.openxmlformats.org/officeDocument/2006/relationships/tags" Target="../tags/tag177.xml"/><Relationship Id="rId7" Type="http://schemas.openxmlformats.org/officeDocument/2006/relationships/tags" Target="../tags/tag176.xml"/><Relationship Id="rId6" Type="http://schemas.openxmlformats.org/officeDocument/2006/relationships/tags" Target="../tags/tag175.xml"/><Relationship Id="rId5" Type="http://schemas.openxmlformats.org/officeDocument/2006/relationships/tags" Target="../tags/tag174.xml"/><Relationship Id="rId4" Type="http://schemas.openxmlformats.org/officeDocument/2006/relationships/tags" Target="../tags/tag173.xml"/><Relationship Id="rId3" Type="http://schemas.openxmlformats.org/officeDocument/2006/relationships/tags" Target="../tags/tag172.xml"/><Relationship Id="rId2" Type="http://schemas.openxmlformats.org/officeDocument/2006/relationships/tags" Target="../tags/tag171.xml"/><Relationship Id="rId11" Type="http://schemas.openxmlformats.org/officeDocument/2006/relationships/tags" Target="../tags/tag180.xml"/><Relationship Id="rId10" Type="http://schemas.openxmlformats.org/officeDocument/2006/relationships/tags" Target="../tags/tag179.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187.xml"/><Relationship Id="rId8" Type="http://schemas.openxmlformats.org/officeDocument/2006/relationships/tags" Target="../tags/tag186.xml"/><Relationship Id="rId7" Type="http://schemas.openxmlformats.org/officeDocument/2006/relationships/tags" Target="../tags/tag185.xml"/><Relationship Id="rId6" Type="http://schemas.openxmlformats.org/officeDocument/2006/relationships/tags" Target="../tags/tag184.xml"/><Relationship Id="rId5" Type="http://schemas.openxmlformats.org/officeDocument/2006/relationships/tags" Target="../tags/tag183.xml"/><Relationship Id="rId4" Type="http://schemas.openxmlformats.org/officeDocument/2006/relationships/tags" Target="../tags/tag182.xml"/><Relationship Id="rId3" Type="http://schemas.openxmlformats.org/officeDocument/2006/relationships/image" Target="../media/image4.png"/><Relationship Id="rId2" Type="http://schemas.openxmlformats.org/officeDocument/2006/relationships/tags" Target="../tags/tag181.xml"/><Relationship Id="rId15" Type="http://schemas.openxmlformats.org/officeDocument/2006/relationships/tags" Target="../tags/tag191.xml"/><Relationship Id="rId14" Type="http://schemas.openxmlformats.org/officeDocument/2006/relationships/tags" Target="../tags/tag190.xml"/><Relationship Id="rId13" Type="http://schemas.openxmlformats.org/officeDocument/2006/relationships/tags" Target="../tags/tag189.xml"/><Relationship Id="rId12" Type="http://schemas.openxmlformats.org/officeDocument/2006/relationships/tags" Target="../tags/tag188.xml"/><Relationship Id="rId11" Type="http://schemas.openxmlformats.org/officeDocument/2006/relationships/image" Target="../media/image3.svg"/><Relationship Id="rId10"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199.xml"/><Relationship Id="rId8" Type="http://schemas.openxmlformats.org/officeDocument/2006/relationships/tags" Target="../tags/tag198.xml"/><Relationship Id="rId7" Type="http://schemas.openxmlformats.org/officeDocument/2006/relationships/tags" Target="../tags/tag197.xml"/><Relationship Id="rId6" Type="http://schemas.openxmlformats.org/officeDocument/2006/relationships/tags" Target="../tags/tag196.xml"/><Relationship Id="rId5" Type="http://schemas.openxmlformats.org/officeDocument/2006/relationships/tags" Target="../tags/tag195.xml"/><Relationship Id="rId4" Type="http://schemas.openxmlformats.org/officeDocument/2006/relationships/tags" Target="../tags/tag194.xml"/><Relationship Id="rId3" Type="http://schemas.openxmlformats.org/officeDocument/2006/relationships/tags" Target="../tags/tag193.xml"/><Relationship Id="rId2" Type="http://schemas.openxmlformats.org/officeDocument/2006/relationships/tags" Target="../tags/tag192.xml"/><Relationship Id="rId18" Type="http://schemas.openxmlformats.org/officeDocument/2006/relationships/tags" Target="../tags/tag208.xml"/><Relationship Id="rId17" Type="http://schemas.openxmlformats.org/officeDocument/2006/relationships/tags" Target="../tags/tag207.xml"/><Relationship Id="rId16" Type="http://schemas.openxmlformats.org/officeDocument/2006/relationships/tags" Target="../tags/tag206.xml"/><Relationship Id="rId15" Type="http://schemas.openxmlformats.org/officeDocument/2006/relationships/tags" Target="../tags/tag205.xml"/><Relationship Id="rId14" Type="http://schemas.openxmlformats.org/officeDocument/2006/relationships/tags" Target="../tags/tag204.xml"/><Relationship Id="rId13" Type="http://schemas.openxmlformats.org/officeDocument/2006/relationships/tags" Target="../tags/tag203.xml"/><Relationship Id="rId12" Type="http://schemas.openxmlformats.org/officeDocument/2006/relationships/tags" Target="../tags/tag202.xml"/><Relationship Id="rId11" Type="http://schemas.openxmlformats.org/officeDocument/2006/relationships/tags" Target="../tags/tag201.xml"/><Relationship Id="rId10" Type="http://schemas.openxmlformats.org/officeDocument/2006/relationships/tags" Target="../tags/tag200.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216.xml"/><Relationship Id="rId8" Type="http://schemas.openxmlformats.org/officeDocument/2006/relationships/tags" Target="../tags/tag215.xml"/><Relationship Id="rId7" Type="http://schemas.openxmlformats.org/officeDocument/2006/relationships/tags" Target="../tags/tag214.xml"/><Relationship Id="rId6" Type="http://schemas.openxmlformats.org/officeDocument/2006/relationships/tags" Target="../tags/tag213.xml"/><Relationship Id="rId5" Type="http://schemas.openxmlformats.org/officeDocument/2006/relationships/tags" Target="../tags/tag212.xml"/><Relationship Id="rId4" Type="http://schemas.openxmlformats.org/officeDocument/2006/relationships/tags" Target="../tags/tag211.xml"/><Relationship Id="rId3" Type="http://schemas.openxmlformats.org/officeDocument/2006/relationships/tags" Target="../tags/tag210.xml"/><Relationship Id="rId21" Type="http://schemas.openxmlformats.org/officeDocument/2006/relationships/tags" Target="../tags/tag228.xml"/><Relationship Id="rId20" Type="http://schemas.openxmlformats.org/officeDocument/2006/relationships/tags" Target="../tags/tag227.xml"/><Relationship Id="rId2" Type="http://schemas.openxmlformats.org/officeDocument/2006/relationships/tags" Target="../tags/tag209.xml"/><Relationship Id="rId19" Type="http://schemas.openxmlformats.org/officeDocument/2006/relationships/tags" Target="../tags/tag226.xml"/><Relationship Id="rId18" Type="http://schemas.openxmlformats.org/officeDocument/2006/relationships/tags" Target="../tags/tag225.xml"/><Relationship Id="rId17" Type="http://schemas.openxmlformats.org/officeDocument/2006/relationships/tags" Target="../tags/tag224.xml"/><Relationship Id="rId16" Type="http://schemas.openxmlformats.org/officeDocument/2006/relationships/tags" Target="../tags/tag223.xml"/><Relationship Id="rId15" Type="http://schemas.openxmlformats.org/officeDocument/2006/relationships/tags" Target="../tags/tag222.xml"/><Relationship Id="rId14" Type="http://schemas.openxmlformats.org/officeDocument/2006/relationships/tags" Target="../tags/tag221.xml"/><Relationship Id="rId13" Type="http://schemas.openxmlformats.org/officeDocument/2006/relationships/tags" Target="../tags/tag220.xml"/><Relationship Id="rId12" Type="http://schemas.openxmlformats.org/officeDocument/2006/relationships/tags" Target="../tags/tag219.xml"/><Relationship Id="rId11" Type="http://schemas.openxmlformats.org/officeDocument/2006/relationships/tags" Target="../tags/tag218.xml"/><Relationship Id="rId10" Type="http://schemas.openxmlformats.org/officeDocument/2006/relationships/tags" Target="../tags/tag217.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6" Type="http://schemas.openxmlformats.org/officeDocument/2006/relationships/tags" Target="../tags/tag233.xml"/><Relationship Id="rId5" Type="http://schemas.openxmlformats.org/officeDocument/2006/relationships/tags" Target="../tags/tag232.xml"/><Relationship Id="rId4" Type="http://schemas.openxmlformats.org/officeDocument/2006/relationships/tags" Target="../tags/tag231.xml"/><Relationship Id="rId3" Type="http://schemas.openxmlformats.org/officeDocument/2006/relationships/tags" Target="../tags/tag230.xml"/><Relationship Id="rId2" Type="http://schemas.openxmlformats.org/officeDocument/2006/relationships/tags" Target="../tags/tag229.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239.xml"/><Relationship Id="rId8" Type="http://schemas.openxmlformats.org/officeDocument/2006/relationships/tags" Target="../tags/tag238.xml"/><Relationship Id="rId7" Type="http://schemas.openxmlformats.org/officeDocument/2006/relationships/tags" Target="../tags/tag237.xml"/><Relationship Id="rId6" Type="http://schemas.openxmlformats.org/officeDocument/2006/relationships/tags" Target="../tags/tag236.xml"/><Relationship Id="rId5" Type="http://schemas.openxmlformats.org/officeDocument/2006/relationships/image" Target="../media/image6.png"/><Relationship Id="rId4" Type="http://schemas.openxmlformats.org/officeDocument/2006/relationships/tags" Target="../tags/tag235.xml"/><Relationship Id="rId3" Type="http://schemas.openxmlformats.org/officeDocument/2006/relationships/image" Target="../media/image5.png"/><Relationship Id="rId2" Type="http://schemas.openxmlformats.org/officeDocument/2006/relationships/tags" Target="../tags/tag234.xml"/><Relationship Id="rId13" Type="http://schemas.openxmlformats.org/officeDocument/2006/relationships/tags" Target="../tags/tag243.xml"/><Relationship Id="rId12" Type="http://schemas.openxmlformats.org/officeDocument/2006/relationships/tags" Target="../tags/tag242.xml"/><Relationship Id="rId11" Type="http://schemas.openxmlformats.org/officeDocument/2006/relationships/tags" Target="../tags/tag241.xml"/><Relationship Id="rId10" Type="http://schemas.openxmlformats.org/officeDocument/2006/relationships/tags" Target="../tags/tag240.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9" Type="http://schemas.openxmlformats.org/officeDocument/2006/relationships/tags" Target="../tags/tag249.xml"/><Relationship Id="rId8" Type="http://schemas.openxmlformats.org/officeDocument/2006/relationships/image" Target="../media/image8.png"/><Relationship Id="rId7" Type="http://schemas.openxmlformats.org/officeDocument/2006/relationships/tags" Target="../tags/tag248.xml"/><Relationship Id="rId6" Type="http://schemas.openxmlformats.org/officeDocument/2006/relationships/tags" Target="../tags/tag247.xml"/><Relationship Id="rId5" Type="http://schemas.openxmlformats.org/officeDocument/2006/relationships/tags" Target="../tags/tag246.xml"/><Relationship Id="rId4" Type="http://schemas.openxmlformats.org/officeDocument/2006/relationships/tags" Target="../tags/tag245.xml"/><Relationship Id="rId3" Type="http://schemas.openxmlformats.org/officeDocument/2006/relationships/image" Target="../media/image7.png"/><Relationship Id="rId2" Type="http://schemas.openxmlformats.org/officeDocument/2006/relationships/tags" Target="../tags/tag244.xml"/><Relationship Id="rId11" Type="http://schemas.openxmlformats.org/officeDocument/2006/relationships/tags" Target="../tags/tag251.xml"/><Relationship Id="rId10" Type="http://schemas.openxmlformats.org/officeDocument/2006/relationships/tags" Target="../tags/tag250.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9" Type="http://schemas.openxmlformats.org/officeDocument/2006/relationships/tags" Target="../tags/tag258.xml"/><Relationship Id="rId8" Type="http://schemas.openxmlformats.org/officeDocument/2006/relationships/tags" Target="../tags/tag257.xml"/><Relationship Id="rId7" Type="http://schemas.openxmlformats.org/officeDocument/2006/relationships/tags" Target="../tags/tag256.xml"/><Relationship Id="rId6" Type="http://schemas.openxmlformats.org/officeDocument/2006/relationships/tags" Target="../tags/tag255.xml"/><Relationship Id="rId5" Type="http://schemas.openxmlformats.org/officeDocument/2006/relationships/tags" Target="../tags/tag254.xml"/><Relationship Id="rId4" Type="http://schemas.openxmlformats.org/officeDocument/2006/relationships/tags" Target="../tags/tag253.xml"/><Relationship Id="rId3" Type="http://schemas.openxmlformats.org/officeDocument/2006/relationships/image" Target="../media/image7.png"/><Relationship Id="rId2" Type="http://schemas.openxmlformats.org/officeDocument/2006/relationships/tags" Target="../tags/tag252.xml"/><Relationship Id="rId13" Type="http://schemas.openxmlformats.org/officeDocument/2006/relationships/tags" Target="../tags/tag261.xml"/><Relationship Id="rId12" Type="http://schemas.openxmlformats.org/officeDocument/2006/relationships/tags" Target="../tags/tag260.xml"/><Relationship Id="rId11" Type="http://schemas.openxmlformats.org/officeDocument/2006/relationships/tags" Target="../tags/tag259.xml"/><Relationship Id="rId10"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9" Type="http://schemas.openxmlformats.org/officeDocument/2006/relationships/tags" Target="../tags/tag267.xml"/><Relationship Id="rId8" Type="http://schemas.openxmlformats.org/officeDocument/2006/relationships/tags" Target="../tags/tag266.xml"/><Relationship Id="rId7" Type="http://schemas.openxmlformats.org/officeDocument/2006/relationships/tags" Target="../tags/tag265.xml"/><Relationship Id="rId6" Type="http://schemas.openxmlformats.org/officeDocument/2006/relationships/image" Target="../media/image8.png"/><Relationship Id="rId5" Type="http://schemas.openxmlformats.org/officeDocument/2006/relationships/tags" Target="../tags/tag264.xml"/><Relationship Id="rId4" Type="http://schemas.openxmlformats.org/officeDocument/2006/relationships/tags" Target="../tags/tag263.xml"/><Relationship Id="rId3" Type="http://schemas.openxmlformats.org/officeDocument/2006/relationships/image" Target="../media/image7.png"/><Relationship Id="rId2" Type="http://schemas.openxmlformats.org/officeDocument/2006/relationships/tags" Target="../tags/tag262.xm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8" Type="http://schemas.openxmlformats.org/officeDocument/2006/relationships/tags" Target="../tags/tag272.xml"/><Relationship Id="rId7" Type="http://schemas.openxmlformats.org/officeDocument/2006/relationships/tags" Target="../tags/tag271.xml"/><Relationship Id="rId6" Type="http://schemas.openxmlformats.org/officeDocument/2006/relationships/tags" Target="../tags/tag270.xml"/><Relationship Id="rId5" Type="http://schemas.openxmlformats.org/officeDocument/2006/relationships/image" Target="../media/image7.png"/><Relationship Id="rId4" Type="http://schemas.openxmlformats.org/officeDocument/2006/relationships/tags" Target="../tags/tag269.xml"/><Relationship Id="rId3" Type="http://schemas.openxmlformats.org/officeDocument/2006/relationships/image" Target="../media/image8.png"/><Relationship Id="rId2" Type="http://schemas.openxmlformats.org/officeDocument/2006/relationships/tags" Target="../tags/tag268.xml"/><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9" Type="http://schemas.openxmlformats.org/officeDocument/2006/relationships/tags" Target="../tags/tag278.xml"/><Relationship Id="rId8" Type="http://schemas.openxmlformats.org/officeDocument/2006/relationships/tags" Target="../tags/tag277.xml"/><Relationship Id="rId7" Type="http://schemas.openxmlformats.org/officeDocument/2006/relationships/tags" Target="../tags/tag276.xml"/><Relationship Id="rId6" Type="http://schemas.openxmlformats.org/officeDocument/2006/relationships/image" Target="../media/image8.png"/><Relationship Id="rId5" Type="http://schemas.openxmlformats.org/officeDocument/2006/relationships/tags" Target="../tags/tag275.xml"/><Relationship Id="rId4" Type="http://schemas.openxmlformats.org/officeDocument/2006/relationships/tags" Target="../tags/tag274.xml"/><Relationship Id="rId3" Type="http://schemas.openxmlformats.org/officeDocument/2006/relationships/image" Target="../media/image7.png"/><Relationship Id="rId2" Type="http://schemas.openxmlformats.org/officeDocument/2006/relationships/tags" Target="../tags/tag273.xml"/><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9" Type="http://schemas.openxmlformats.org/officeDocument/2006/relationships/tags" Target="../tags/tag284.xml"/><Relationship Id="rId8" Type="http://schemas.openxmlformats.org/officeDocument/2006/relationships/tags" Target="../tags/tag283.xml"/><Relationship Id="rId7" Type="http://schemas.openxmlformats.org/officeDocument/2006/relationships/image" Target="../media/image8.png"/><Relationship Id="rId6" Type="http://schemas.openxmlformats.org/officeDocument/2006/relationships/tags" Target="../tags/tag282.xml"/><Relationship Id="rId5" Type="http://schemas.openxmlformats.org/officeDocument/2006/relationships/tags" Target="../tags/tag281.xml"/><Relationship Id="rId4" Type="http://schemas.openxmlformats.org/officeDocument/2006/relationships/tags" Target="../tags/tag280.xml"/><Relationship Id="rId3" Type="http://schemas.openxmlformats.org/officeDocument/2006/relationships/image" Target="../media/image7.png"/><Relationship Id="rId2" Type="http://schemas.openxmlformats.org/officeDocument/2006/relationships/tags" Target="../tags/tag279.xml"/><Relationship Id="rId10" Type="http://schemas.openxmlformats.org/officeDocument/2006/relationships/tags" Target="../tags/tag285.xm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9" Type="http://schemas.openxmlformats.org/officeDocument/2006/relationships/tags" Target="../tags/tag290.xml"/><Relationship Id="rId8" Type="http://schemas.openxmlformats.org/officeDocument/2006/relationships/image" Target="../media/image9.svg"/><Relationship Id="rId7" Type="http://schemas.openxmlformats.org/officeDocument/2006/relationships/image" Target="../media/image2.png"/><Relationship Id="rId6" Type="http://schemas.openxmlformats.org/officeDocument/2006/relationships/tags" Target="../tags/tag289.xml"/><Relationship Id="rId5" Type="http://schemas.openxmlformats.org/officeDocument/2006/relationships/tags" Target="../tags/tag288.xml"/><Relationship Id="rId4" Type="http://schemas.openxmlformats.org/officeDocument/2006/relationships/tags" Target="../tags/tag287.xml"/><Relationship Id="rId3" Type="http://schemas.openxmlformats.org/officeDocument/2006/relationships/image" Target="../media/image1.png"/><Relationship Id="rId2" Type="http://schemas.openxmlformats.org/officeDocument/2006/relationships/tags" Target="../tags/tag286.xml"/><Relationship Id="rId18" Type="http://schemas.openxmlformats.org/officeDocument/2006/relationships/tags" Target="../tags/tag299.xml"/><Relationship Id="rId17" Type="http://schemas.openxmlformats.org/officeDocument/2006/relationships/tags" Target="../tags/tag298.xml"/><Relationship Id="rId16" Type="http://schemas.openxmlformats.org/officeDocument/2006/relationships/tags" Target="../tags/tag297.xml"/><Relationship Id="rId15" Type="http://schemas.openxmlformats.org/officeDocument/2006/relationships/tags" Target="../tags/tag296.xml"/><Relationship Id="rId14" Type="http://schemas.openxmlformats.org/officeDocument/2006/relationships/tags" Target="../tags/tag295.xml"/><Relationship Id="rId13" Type="http://schemas.openxmlformats.org/officeDocument/2006/relationships/tags" Target="../tags/tag294.xml"/><Relationship Id="rId12" Type="http://schemas.openxmlformats.org/officeDocument/2006/relationships/tags" Target="../tags/tag293.xml"/><Relationship Id="rId11" Type="http://schemas.openxmlformats.org/officeDocument/2006/relationships/tags" Target="../tags/tag292.xml"/><Relationship Id="rId10" Type="http://schemas.openxmlformats.org/officeDocument/2006/relationships/tags" Target="../tags/tag291.xml"/><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9" Type="http://schemas.openxmlformats.org/officeDocument/2006/relationships/tags" Target="../tags/tag306.xml"/><Relationship Id="rId8" Type="http://schemas.openxmlformats.org/officeDocument/2006/relationships/tags" Target="../tags/tag305.xml"/><Relationship Id="rId7" Type="http://schemas.openxmlformats.org/officeDocument/2006/relationships/tags" Target="../tags/tag304.xml"/><Relationship Id="rId6" Type="http://schemas.openxmlformats.org/officeDocument/2006/relationships/tags" Target="../tags/tag303.xml"/><Relationship Id="rId5" Type="http://schemas.openxmlformats.org/officeDocument/2006/relationships/tags" Target="../tags/tag302.xml"/><Relationship Id="rId4" Type="http://schemas.openxmlformats.org/officeDocument/2006/relationships/tags" Target="../tags/tag301.xml"/><Relationship Id="rId3" Type="http://schemas.openxmlformats.org/officeDocument/2006/relationships/image" Target="../media/image4.png"/><Relationship Id="rId2" Type="http://schemas.openxmlformats.org/officeDocument/2006/relationships/tags" Target="../tags/tag300.xml"/><Relationship Id="rId15" Type="http://schemas.openxmlformats.org/officeDocument/2006/relationships/tags" Target="../tags/tag310.xml"/><Relationship Id="rId14" Type="http://schemas.openxmlformats.org/officeDocument/2006/relationships/tags" Target="../tags/tag309.xml"/><Relationship Id="rId13" Type="http://schemas.openxmlformats.org/officeDocument/2006/relationships/tags" Target="../tags/tag308.xml"/><Relationship Id="rId12" Type="http://schemas.openxmlformats.org/officeDocument/2006/relationships/tags" Target="../tags/tag307.xml"/><Relationship Id="rId11" Type="http://schemas.openxmlformats.org/officeDocument/2006/relationships/image" Target="../media/image9.svg"/><Relationship Id="rId10"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9" Type="http://schemas.openxmlformats.org/officeDocument/2006/relationships/tags" Target="../tags/tag317.xml"/><Relationship Id="rId8" Type="http://schemas.openxmlformats.org/officeDocument/2006/relationships/tags" Target="../tags/tag316.xml"/><Relationship Id="rId7" Type="http://schemas.openxmlformats.org/officeDocument/2006/relationships/tags" Target="../tags/tag315.xml"/><Relationship Id="rId6" Type="http://schemas.openxmlformats.org/officeDocument/2006/relationships/tags" Target="../tags/tag314.xml"/><Relationship Id="rId5" Type="http://schemas.openxmlformats.org/officeDocument/2006/relationships/tags" Target="../tags/tag313.xml"/><Relationship Id="rId4" Type="http://schemas.openxmlformats.org/officeDocument/2006/relationships/tags" Target="../tags/tag312.xml"/><Relationship Id="rId3" Type="http://schemas.openxmlformats.org/officeDocument/2006/relationships/image" Target="../media/image1.png"/><Relationship Id="rId2" Type="http://schemas.openxmlformats.org/officeDocument/2006/relationships/tags" Target="../tags/tag311.xml"/><Relationship Id="rId17" Type="http://schemas.openxmlformats.org/officeDocument/2006/relationships/tags" Target="../tags/tag323.xml"/><Relationship Id="rId16" Type="http://schemas.openxmlformats.org/officeDocument/2006/relationships/tags" Target="../tags/tag322.xml"/><Relationship Id="rId15" Type="http://schemas.openxmlformats.org/officeDocument/2006/relationships/tags" Target="../tags/tag321.xml"/><Relationship Id="rId14" Type="http://schemas.openxmlformats.org/officeDocument/2006/relationships/tags" Target="../tags/tag320.xml"/><Relationship Id="rId13" Type="http://schemas.openxmlformats.org/officeDocument/2006/relationships/image" Target="../media/image9.svg"/><Relationship Id="rId12" Type="http://schemas.openxmlformats.org/officeDocument/2006/relationships/image" Target="../media/image2.png"/><Relationship Id="rId11" Type="http://schemas.openxmlformats.org/officeDocument/2006/relationships/tags" Target="../tags/tag319.xml"/><Relationship Id="rId10" Type="http://schemas.openxmlformats.org/officeDocument/2006/relationships/tags" Target="../tags/tag318.xml"/><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9" Type="http://schemas.openxmlformats.org/officeDocument/2006/relationships/tags" Target="../tags/tag331.xml"/><Relationship Id="rId8" Type="http://schemas.openxmlformats.org/officeDocument/2006/relationships/tags" Target="../tags/tag330.xml"/><Relationship Id="rId7" Type="http://schemas.openxmlformats.org/officeDocument/2006/relationships/tags" Target="../tags/tag329.xml"/><Relationship Id="rId6" Type="http://schemas.openxmlformats.org/officeDocument/2006/relationships/tags" Target="../tags/tag328.xml"/><Relationship Id="rId5" Type="http://schemas.openxmlformats.org/officeDocument/2006/relationships/tags" Target="../tags/tag327.xml"/><Relationship Id="rId4" Type="http://schemas.openxmlformats.org/officeDocument/2006/relationships/tags" Target="../tags/tag326.xml"/><Relationship Id="rId3" Type="http://schemas.openxmlformats.org/officeDocument/2006/relationships/tags" Target="../tags/tag325.xml"/><Relationship Id="rId2" Type="http://schemas.openxmlformats.org/officeDocument/2006/relationships/tags" Target="../tags/tag324.xml"/><Relationship Id="rId18" Type="http://schemas.openxmlformats.org/officeDocument/2006/relationships/tags" Target="../tags/tag340.xml"/><Relationship Id="rId17" Type="http://schemas.openxmlformats.org/officeDocument/2006/relationships/tags" Target="../tags/tag339.xml"/><Relationship Id="rId16" Type="http://schemas.openxmlformats.org/officeDocument/2006/relationships/tags" Target="../tags/tag338.xml"/><Relationship Id="rId15" Type="http://schemas.openxmlformats.org/officeDocument/2006/relationships/tags" Target="../tags/tag337.xml"/><Relationship Id="rId14" Type="http://schemas.openxmlformats.org/officeDocument/2006/relationships/tags" Target="../tags/tag336.xml"/><Relationship Id="rId13" Type="http://schemas.openxmlformats.org/officeDocument/2006/relationships/tags" Target="../tags/tag335.xml"/><Relationship Id="rId12" Type="http://schemas.openxmlformats.org/officeDocument/2006/relationships/tags" Target="../tags/tag334.xml"/><Relationship Id="rId11" Type="http://schemas.openxmlformats.org/officeDocument/2006/relationships/tags" Target="../tags/tag333.xml"/><Relationship Id="rId10" Type="http://schemas.openxmlformats.org/officeDocument/2006/relationships/tags" Target="../tags/tag332.xm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968" y="136131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3968" y="384098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184" y="523097"/>
            <a:ext cx="10515600" cy="58118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showMasterSp="0" userDrawn="1">
  <p:cSld name="结束页_1_3">
    <p:bg>
      <p:bgRef idx="1001">
        <a:schemeClr val="bg2"/>
      </p:bgRef>
    </p:bg>
    <p:spTree>
      <p:nvGrpSpPr>
        <p:cNvPr id="1" name=""/>
        <p:cNvGrpSpPr/>
        <p:nvPr/>
      </p:nvGrpSpPr>
      <p:grpSpPr>
        <a:xfrm>
          <a:off x="0" y="0"/>
          <a:ext cx="0" cy="0"/>
          <a:chOff x="0" y="0"/>
          <a:chExt cx="0" cy="0"/>
        </a:xfrm>
      </p:grpSpPr>
      <p:pic>
        <p:nvPicPr>
          <p:cNvPr id="35" name="图片 34"/>
          <p:cNvPicPr>
            <a:picLocks noChangeAspect="1"/>
          </p:cNvPicPr>
          <p:nvPr userDrawn="1">
            <p:custDataLst>
              <p:tags r:id="rId2"/>
            </p:custDataLst>
          </p:nvPr>
        </p:nvPicPr>
        <p:blipFill rotWithShape="1">
          <a:blip r:embed="rId3"/>
          <a:srcRect/>
          <a:stretch>
            <a:fillRect/>
          </a:stretch>
        </p:blipFill>
        <p:spPr>
          <a:xfrm flipH="1">
            <a:off x="6210300" y="953342"/>
            <a:ext cx="5981700" cy="4907661"/>
          </a:xfrm>
          <a:prstGeom prst="rect">
            <a:avLst/>
          </a:prstGeom>
        </p:spPr>
      </p:pic>
      <p:sp>
        <p:nvSpPr>
          <p:cNvPr id="36" name="任意多边形: 形状 35"/>
          <p:cNvSpPr/>
          <p:nvPr userDrawn="1">
            <p:custDataLst>
              <p:tags r:id="rId4"/>
            </p:custDataLst>
          </p:nvPr>
        </p:nvSpPr>
        <p:spPr>
          <a:xfrm>
            <a:off x="3567430" y="5720239"/>
            <a:ext cx="8624570" cy="1137285"/>
          </a:xfrm>
          <a:custGeom>
            <a:avLst/>
            <a:gdLst>
              <a:gd name="connsiteX0" fmla="*/ 0 w 7639049"/>
              <a:gd name="connsiteY0" fmla="*/ 0 h 1219200"/>
              <a:gd name="connsiteX1" fmla="*/ 7639049 w 7639049"/>
              <a:gd name="connsiteY1" fmla="*/ 0 h 1219200"/>
              <a:gd name="connsiteX2" fmla="*/ 7639049 w 7639049"/>
              <a:gd name="connsiteY2" fmla="*/ 1219200 h 1219200"/>
              <a:gd name="connsiteX3" fmla="*/ 0 w 7639049"/>
              <a:gd name="connsiteY3" fmla="*/ 1219200 h 1219200"/>
            </a:gdLst>
            <a:ahLst/>
            <a:cxnLst>
              <a:cxn ang="0">
                <a:pos x="connsiteX0" y="connsiteY0"/>
              </a:cxn>
              <a:cxn ang="0">
                <a:pos x="connsiteX1" y="connsiteY1"/>
              </a:cxn>
              <a:cxn ang="0">
                <a:pos x="connsiteX2" y="connsiteY2"/>
              </a:cxn>
              <a:cxn ang="0">
                <a:pos x="connsiteX3" y="connsiteY3"/>
              </a:cxn>
            </a:cxnLst>
            <a:rect l="l" t="t" r="r" b="b"/>
            <a:pathLst>
              <a:path w="7639049" h="1219200">
                <a:moveTo>
                  <a:pt x="0" y="0"/>
                </a:moveTo>
                <a:lnTo>
                  <a:pt x="7639049" y="0"/>
                </a:lnTo>
                <a:lnTo>
                  <a:pt x="7639049" y="1219200"/>
                </a:lnTo>
                <a:lnTo>
                  <a:pt x="0" y="1219200"/>
                </a:lnTo>
                <a:close/>
              </a:path>
            </a:pathLst>
          </a:custGeom>
          <a:gradFill>
            <a:gsLst>
              <a:gs pos="0">
                <a:schemeClr val="bg2">
                  <a:lumMod val="10000"/>
                  <a:lumOff val="90000"/>
                </a:schemeClr>
              </a:gs>
              <a:gs pos="100000">
                <a:schemeClr val="bg2">
                  <a:lumMod val="10000"/>
                  <a:lumOff val="90000"/>
                </a:schemeClr>
              </a:gs>
            </a:gsLst>
            <a:path path="circle">
              <a:fillToRect l="100000" b="100000"/>
            </a:path>
            <a:tileRect t="-100000" r="-100000"/>
          </a:gra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dirty="0">
              <a:cs typeface="MiSans Normal" panose="00000500000000000000" charset="-122"/>
              <a:sym typeface="+mn-ea"/>
            </a:endParaRPr>
          </a:p>
        </p:txBody>
      </p:sp>
      <p:sp>
        <p:nvSpPr>
          <p:cNvPr id="37" name="矩形 36"/>
          <p:cNvSpPr/>
          <p:nvPr userDrawn="1">
            <p:custDataLst>
              <p:tags r:id="rId5"/>
            </p:custDataLst>
          </p:nvPr>
        </p:nvSpPr>
        <p:spPr>
          <a:xfrm>
            <a:off x="1112108" y="5719763"/>
            <a:ext cx="2454669" cy="11382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cs typeface="MiSans Normal" panose="00000500000000000000" charset="-122"/>
            </a:endParaRPr>
          </a:p>
        </p:txBody>
      </p:sp>
      <p:sp>
        <p:nvSpPr>
          <p:cNvPr id="6" name="日期占位符 3"/>
          <p:cNvSpPr>
            <a:spLocks noGrp="1"/>
          </p:cNvSpPr>
          <p:nvPr>
            <p:ph type="dt" sz="half" idx="16385"/>
            <p:custDataLst>
              <p:tags r:id="rId6"/>
            </p:custDataLst>
          </p:nvPr>
        </p:nvSpPr>
        <p:spPr>
          <a:xfrm>
            <a:off x="838200" y="6356350"/>
            <a:ext cx="2743200" cy="365125"/>
          </a:xfrm>
        </p:spPr>
        <p:txBody>
          <a:bodyPr/>
          <a:lstStyle/>
          <a:p>
            <a:fld id="{AC1B7B3F-A56B-4310-A966-BD55D80449F1}" type="datetimeFigureOut">
              <a:rPr lang="zh-CN" altLang="en-US" smtClean="0"/>
            </a:fld>
            <a:endParaRPr lang="zh-CN" altLang="en-US"/>
          </a:p>
        </p:txBody>
      </p:sp>
      <p:sp>
        <p:nvSpPr>
          <p:cNvPr id="8" name="页脚占位符 4"/>
          <p:cNvSpPr>
            <a:spLocks noGrp="1"/>
          </p:cNvSpPr>
          <p:nvPr>
            <p:ph type="ftr" sz="quarter" idx="16386"/>
            <p:custDataLst>
              <p:tags r:id="rId7"/>
            </p:custDataLst>
          </p:nvPr>
        </p:nvSpPr>
        <p:spPr>
          <a:xfrm>
            <a:off x="4038600" y="6356350"/>
            <a:ext cx="4114800" cy="365125"/>
          </a:xfrm>
        </p:spPr>
        <p:txBody>
          <a:bodyPr/>
          <a:lstStyle/>
          <a:p>
            <a:endParaRPr lang="zh-CN" altLang="en-US"/>
          </a:p>
        </p:txBody>
      </p:sp>
      <p:sp>
        <p:nvSpPr>
          <p:cNvPr id="9" name="灯片编号占位符 5"/>
          <p:cNvSpPr>
            <a:spLocks noGrp="1"/>
          </p:cNvSpPr>
          <p:nvPr>
            <p:ph type="sldNum" sz="quarter" idx="16387"/>
            <p:custDataLst>
              <p:tags r:id="rId8"/>
            </p:custDataLst>
          </p:nvPr>
        </p:nvSpPr>
        <p:spPr>
          <a:xfrm>
            <a:off x="8610600" y="6356350"/>
            <a:ext cx="2743200" cy="365125"/>
          </a:xfrm>
        </p:spPr>
        <p:txBody>
          <a:bodyPr/>
          <a:lstStyle/>
          <a:p>
            <a:fld id="{73127340-2293-49D2-96F1-6E7BF0C8FD9C}" type="slidenum">
              <a:rPr lang="zh-CN" altLang="en-US" smtClean="0"/>
            </a:fld>
            <a:endParaRPr lang="zh-CN" altLang="en-US"/>
          </a:p>
        </p:txBody>
      </p:sp>
      <p:sp>
        <p:nvSpPr>
          <p:cNvPr id="11" name="Subtitle 10"/>
          <p:cNvSpPr>
            <a:spLocks noGrp="1"/>
          </p:cNvSpPr>
          <p:nvPr>
            <p:ph type="body" idx="16389" hasCustomPrompt="1"/>
            <p:custDataLst>
              <p:tags r:id="rId9"/>
            </p:custDataLst>
          </p:nvPr>
        </p:nvSpPr>
        <p:spPr>
          <a:xfrm>
            <a:off x="1087120" y="2667000"/>
            <a:ext cx="5449358" cy="457200"/>
          </a:xfrm>
          <a:noFill/>
        </p:spPr>
        <p:txBody>
          <a:bodyPr vert="horz" lIns="0" tIns="0" rIns="0" bIns="0" anchor="t">
            <a:normAutofit/>
          </a:bodyPr>
          <a:lstStyle>
            <a:lvl1pPr marL="0" indent="0" algn="l">
              <a:lnSpc>
                <a:spcPct val="125000"/>
              </a:lnSpc>
              <a:spcBef>
                <a:spcPct val="0"/>
              </a:spcBef>
              <a:spcAft>
                <a:spcPct val="0"/>
              </a:spcAft>
              <a:buNone/>
              <a:defRPr sz="2400" b="0" spc="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THE END</a:t>
            </a:r>
            <a:endParaRPr lang="zh-CN" altLang="en-US"/>
          </a:p>
        </p:txBody>
      </p:sp>
      <p:sp>
        <p:nvSpPr>
          <p:cNvPr id="7" name="标题"/>
          <p:cNvSpPr txBox="1">
            <a:spLocks noGrp="1"/>
          </p:cNvSpPr>
          <p:nvPr>
            <p:ph type="title" idx="16388" hasCustomPrompt="1"/>
            <p:custDataLst>
              <p:tags r:id="rId10"/>
            </p:custDataLst>
          </p:nvPr>
        </p:nvSpPr>
        <p:spPr>
          <a:xfrm>
            <a:off x="1087120" y="3175000"/>
            <a:ext cx="5451122" cy="1016000"/>
          </a:xfrm>
          <a:prstGeom prst="rect">
            <a:avLst/>
          </a:prstGeom>
          <a:noFill/>
        </p:spPr>
        <p:txBody>
          <a:bodyPr vert="horz" wrap="square" lIns="0" tIns="0" rIns="0" bIns="0" rtlCol="0" anchor="t" anchorCtr="0">
            <a:normAutofit/>
          </a:bodyPr>
          <a:lstStyle>
            <a:lvl1pPr marL="0" marR="0" lvl="0" indent="0" algn="l" defTabSz="914400" rtl="0" eaLnBrk="1" fontAlgn="auto" latinLnBrk="0" hangingPunct="1">
              <a:lnSpc>
                <a:spcPct val="100000"/>
              </a:lnSpc>
              <a:spcBef>
                <a:spcPct val="0"/>
              </a:spcBef>
              <a:spcAft>
                <a:spcPct val="0"/>
              </a:spcAft>
              <a:buClrTx/>
              <a:buSzTx/>
              <a:buFontTx/>
              <a:buNone/>
              <a:defRPr kumimoji="0" lang="zh-CN" altLang="en-US" sz="6400" b="0" i="0" u="none" strike="noStrike" kern="1200" cap="none" spc="0" normalizeH="0" baseline="0" noProof="1" dirty="0">
                <a:solidFill>
                  <a:schemeClr val="accent1"/>
                </a:solidFill>
                <a:latin typeface="+mj-ea"/>
                <a:ea typeface="+mj-ea"/>
                <a:cs typeface="MiSans Normal" panose="00000500000000000000" charset="-122"/>
                <a:sym typeface="+mn-ea"/>
              </a:defRPr>
            </a:lvl1pPr>
          </a:lstStyle>
          <a:p>
            <a:pPr lvl="0" algn="l">
              <a:lnSpc>
                <a:spcPct val="90000"/>
              </a:lnSpc>
              <a:buClrTx/>
              <a:buSzTx/>
              <a:buFontTx/>
            </a:pPr>
            <a:r>
              <a:rPr>
                <a:sym typeface="+mn-ea"/>
              </a:rPr>
              <a:t>谢谢观看</a:t>
            </a:r>
            <a:endParaRPr>
              <a:sym typeface="+mn-ea"/>
            </a:endParaRPr>
          </a:p>
        </p:txBody>
      </p:sp>
      <p:pic>
        <p:nvPicPr>
          <p:cNvPr id="2" name="图形 43"/>
          <p:cNvPicPr>
            <a:picLocks noChangeAspect="1"/>
          </p:cNvPicPr>
          <p:nvPr userDrawn="1">
            <p:custDataLst>
              <p:tags r:id="rId11"/>
            </p:custDataLst>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50863" y="519113"/>
            <a:ext cx="312737" cy="312737"/>
          </a:xfrm>
          <a:prstGeom prst="rect">
            <a:avLst/>
          </a:prstGeom>
        </p:spPr>
      </p:pic>
      <p:sp>
        <p:nvSpPr>
          <p:cNvPr id="12" name="椭圆 11"/>
          <p:cNvSpPr/>
          <p:nvPr userDrawn="1">
            <p:custDataLst>
              <p:tags r:id="rId14"/>
            </p:custDataLst>
          </p:nvPr>
        </p:nvSpPr>
        <p:spPr>
          <a:xfrm>
            <a:off x="551180" y="5709285"/>
            <a:ext cx="115570" cy="115570"/>
          </a:xfrm>
          <a:prstGeom prst="ellipse">
            <a:avLst/>
          </a:prstGeom>
          <a:solidFill>
            <a:schemeClr val="lt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rgbClr val="02703B"/>
              </a:solidFill>
              <a:cs typeface="MiSans Normal" panose="00000500000000000000" charset="-122"/>
            </a:endParaRPr>
          </a:p>
        </p:txBody>
      </p:sp>
      <p:sp>
        <p:nvSpPr>
          <p:cNvPr id="13" name="椭圆 12"/>
          <p:cNvSpPr/>
          <p:nvPr userDrawn="1">
            <p:custDataLst>
              <p:tags r:id="rId15"/>
            </p:custDataLst>
          </p:nvPr>
        </p:nvSpPr>
        <p:spPr>
          <a:xfrm>
            <a:off x="551180" y="5904230"/>
            <a:ext cx="115570" cy="115570"/>
          </a:xfrm>
          <a:prstGeom prst="ellipse">
            <a:avLst/>
          </a:prstGeom>
          <a:solidFill>
            <a:schemeClr val="lt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dirty="0">
              <a:solidFill>
                <a:schemeClr val="lt1"/>
              </a:solidFill>
              <a:cs typeface="MiSans Normal" panose="00000500000000000000" charset="-122"/>
            </a:endParaRPr>
          </a:p>
        </p:txBody>
      </p:sp>
      <p:sp>
        <p:nvSpPr>
          <p:cNvPr id="14" name="椭圆 13"/>
          <p:cNvSpPr/>
          <p:nvPr userDrawn="1">
            <p:custDataLst>
              <p:tags r:id="rId16"/>
            </p:custDataLst>
          </p:nvPr>
        </p:nvSpPr>
        <p:spPr>
          <a:xfrm>
            <a:off x="551180" y="6098540"/>
            <a:ext cx="115570" cy="1155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chemeClr val="lt1"/>
              </a:solidFill>
              <a:cs typeface="MiSans Normal" panose="00000500000000000000" charset="-122"/>
            </a:endParaRPr>
          </a:p>
        </p:txBody>
      </p:sp>
      <p:sp>
        <p:nvSpPr>
          <p:cNvPr id="15" name="椭圆 14"/>
          <p:cNvSpPr/>
          <p:nvPr userDrawn="1">
            <p:custDataLst>
              <p:tags r:id="rId17"/>
            </p:custDataLst>
          </p:nvPr>
        </p:nvSpPr>
        <p:spPr>
          <a:xfrm>
            <a:off x="551180" y="6293485"/>
            <a:ext cx="115570" cy="1155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chemeClr val="lt1"/>
              </a:solidFill>
              <a:cs typeface="MiSans Normal" panose="00000500000000000000" charset="-122"/>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正文页-上图中标下内-装饰上-默认位置-并列-51_46_group1">
    <p:bg>
      <p:bgRef idx="1001">
        <a:schemeClr val="bg2"/>
      </p:bgRef>
    </p:bg>
    <p:spTree>
      <p:nvGrpSpPr>
        <p:cNvPr id="1" name=""/>
        <p:cNvGrpSpPr/>
        <p:nvPr/>
      </p:nvGrpSpPr>
      <p:grpSpPr>
        <a:xfrm>
          <a:off x="0" y="0"/>
          <a:ext cx="0" cy="0"/>
          <a:chOff x="0" y="0"/>
          <a:chExt cx="0" cy="0"/>
        </a:xfrm>
      </p:grpSpPr>
      <p:sp>
        <p:nvSpPr>
          <p:cNvPr id="6" name="日期占位符 5"/>
          <p:cNvSpPr>
            <a:spLocks noGrp="1"/>
          </p:cNvSpPr>
          <p:nvPr>
            <p:ph type="dt" sz="half" idx="10"/>
            <p:custDataLst>
              <p:tags r:id="rId2"/>
            </p:custDataLst>
          </p:nvPr>
        </p:nvSpPr>
        <p:spPr>
          <a:xfrm>
            <a:off x="838200" y="6356350"/>
            <a:ext cx="2743200" cy="365125"/>
          </a:xfrm>
        </p:spPr>
        <p:txBody>
          <a:bodyPr/>
          <a:lstStyle/>
          <a:p>
            <a:fld id="{AC1B7B3F-A56B-4310-A966-BD55D80449F1}" type="datetimeFigureOut">
              <a:rPr lang="zh-CN" altLang="en-US" smtClean="0"/>
            </a:fld>
            <a:endParaRPr lang="zh-CN" altLang="en-US"/>
          </a:p>
        </p:txBody>
      </p:sp>
      <p:sp>
        <p:nvSpPr>
          <p:cNvPr id="7" name="页脚占位符 6"/>
          <p:cNvSpPr>
            <a:spLocks noGrp="1"/>
          </p:cNvSpPr>
          <p:nvPr>
            <p:ph type="ftr" sz="quarter" idx="11"/>
            <p:custDataLst>
              <p:tags r:id="rId3"/>
            </p:custDataLst>
          </p:nvPr>
        </p:nvSpPr>
        <p:spPr>
          <a:xfrm>
            <a:off x="4038600" y="6356350"/>
            <a:ext cx="4114800" cy="365125"/>
          </a:xfrm>
        </p:spPr>
        <p:txBody>
          <a:bodyPr/>
          <a:lstStyle/>
          <a:p>
            <a:endParaRPr lang="zh-CN" altLang="en-US"/>
          </a:p>
        </p:txBody>
      </p:sp>
      <p:sp>
        <p:nvSpPr>
          <p:cNvPr id="10" name="灯片编号占位符 9"/>
          <p:cNvSpPr>
            <a:spLocks noGrp="1"/>
          </p:cNvSpPr>
          <p:nvPr>
            <p:ph type="sldNum" sz="quarter" idx="12"/>
            <p:custDataLst>
              <p:tags r:id="rId4"/>
            </p:custDataLst>
          </p:nvPr>
        </p:nvSpPr>
        <p:spPr>
          <a:xfrm>
            <a:off x="8610600" y="6356350"/>
            <a:ext cx="2743200" cy="365125"/>
          </a:xfrm>
        </p:spPr>
        <p:txBody>
          <a:bodyPr/>
          <a:lstStyle/>
          <a:p>
            <a:fld id="{73127340-2293-49D2-96F1-6E7BF0C8FD9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35306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内容占位符 11"/>
          <p:cNvSpPr>
            <a:spLocks noGrp="1"/>
          </p:cNvSpPr>
          <p:nvPr>
            <p:ph idx="16392" hasCustomPrompt="1"/>
            <p:custDataLst>
              <p:tags r:id="rId6"/>
            </p:custDataLst>
          </p:nvPr>
        </p:nvSpPr>
        <p:spPr>
          <a:xfrm>
            <a:off x="609600" y="609600"/>
            <a:ext cx="10972800" cy="2387600"/>
          </a:xfrm>
          <a:custGeom>
            <a:avLst/>
            <a:gdLst>
              <a:gd name="connisteX0" fmla="*/ 0 w 10972800"/>
              <a:gd name="connsiteY0" fmla="*/ 203200 h 2387600"/>
              <a:gd name="connisteX1" fmla="*/ 203200 w 10972800"/>
              <a:gd name="connsiteY1" fmla="*/ 0 h 2387600"/>
              <a:gd name="connisteX2" fmla="*/ 10769600 w 10972800"/>
              <a:gd name="connsiteY2" fmla="*/ 0 h 2387600"/>
              <a:gd name="connisteX3" fmla="*/ 10972800 w 10972800"/>
              <a:gd name="connsiteY3" fmla="*/ 203200 h 2387600"/>
              <a:gd name="connisteX4" fmla="*/ 10972800 w 10972800"/>
              <a:gd name="connsiteY4" fmla="*/ 2184400 h 2387600"/>
              <a:gd name="connisteX5" fmla="*/ 10769600 w 10972800"/>
              <a:gd name="connsiteY5" fmla="*/ 2387600 h 2387600"/>
              <a:gd name="connisteX6" fmla="*/ 203200 w 10972800"/>
              <a:gd name="connsiteY6" fmla="*/ 2387600 h 2387600"/>
              <a:gd name="connisteX7" fmla="*/ 0 w 10972800"/>
              <a:gd name="connsiteY7" fmla="*/ 2184400 h 2387600"/>
              <a:gd name="connisteX8" fmla="*/ 0 w 10972800"/>
              <a:gd name="connsiteY8" fmla="*/ 203200 h 238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2387600">
                <a:moveTo>
                  <a:pt x="0" y="203200"/>
                </a:moveTo>
                <a:cubicBezTo>
                  <a:pt x="0" y="90976"/>
                  <a:pt x="90976" y="0"/>
                  <a:pt x="203200" y="0"/>
                </a:cubicBezTo>
                <a:lnTo>
                  <a:pt x="10769600" y="0"/>
                </a:lnTo>
                <a:cubicBezTo>
                  <a:pt x="10881824" y="0"/>
                  <a:pt x="10972800" y="90976"/>
                  <a:pt x="10972800" y="203200"/>
                </a:cubicBezTo>
                <a:lnTo>
                  <a:pt x="10972800" y="2184400"/>
                </a:lnTo>
                <a:cubicBezTo>
                  <a:pt x="10972800" y="2296624"/>
                  <a:pt x="10881824" y="2387600"/>
                  <a:pt x="10769600" y="2387600"/>
                </a:cubicBezTo>
                <a:lnTo>
                  <a:pt x="203200" y="2387600"/>
                </a:lnTo>
                <a:cubicBezTo>
                  <a:pt x="90976" y="2387600"/>
                  <a:pt x="0" y="2296624"/>
                  <a:pt x="0" y="21844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装饰  2"/>
          <p:cNvSpPr>
            <a:spLocks noGrp="1"/>
          </p:cNvSpPr>
          <p:nvPr>
            <p:ph type="body" idx="16393" hasCustomPrompt="1"/>
            <p:custDataLst>
              <p:tags r:id="rId7"/>
            </p:custDataLst>
          </p:nvPr>
        </p:nvSpPr>
        <p:spPr>
          <a:xfrm>
            <a:off x="609600" y="4521200"/>
            <a:ext cx="50800" cy="1727200"/>
          </a:xfrm>
          <a:custGeom>
            <a:avLst/>
            <a:gdLst>
              <a:gd name="connisteX0" fmla="*/ 0 w 50800"/>
              <a:gd name="connsiteY0" fmla="*/ 25400 h 1727200"/>
              <a:gd name="connisteX1" fmla="*/ 25400 w 50800"/>
              <a:gd name="connsiteY1" fmla="*/ 0 h 1727200"/>
              <a:gd name="connisteX2" fmla="*/ 25400 w 50800"/>
              <a:gd name="connsiteY2" fmla="*/ 0 h 1727200"/>
              <a:gd name="connisteX3" fmla="*/ 50800 w 50800"/>
              <a:gd name="connsiteY3" fmla="*/ 25400 h 1727200"/>
              <a:gd name="connisteX4" fmla="*/ 50800 w 50800"/>
              <a:gd name="connsiteY4" fmla="*/ 1701800 h 1727200"/>
              <a:gd name="connisteX5" fmla="*/ 25400 w 50800"/>
              <a:gd name="connsiteY5" fmla="*/ 1727200 h 1727200"/>
              <a:gd name="connisteX6" fmla="*/ 25400 w 50800"/>
              <a:gd name="connsiteY6" fmla="*/ 1727200 h 1727200"/>
              <a:gd name="connisteX7" fmla="*/ 0 w 50800"/>
              <a:gd name="connsiteY7" fmla="*/ 1701800 h 1727200"/>
              <a:gd name="connisteX8" fmla="*/ 0 w 50800"/>
              <a:gd name="connsiteY8" fmla="*/ 254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727200">
                <a:moveTo>
                  <a:pt x="0" y="25400"/>
                </a:moveTo>
                <a:cubicBezTo>
                  <a:pt x="0" y="11372"/>
                  <a:pt x="11372" y="0"/>
                  <a:pt x="25400" y="0"/>
                </a:cubicBezTo>
                <a:lnTo>
                  <a:pt x="25400" y="0"/>
                </a:lnTo>
                <a:cubicBezTo>
                  <a:pt x="39428" y="0"/>
                  <a:pt x="50800" y="11372"/>
                  <a:pt x="50800" y="25400"/>
                </a:cubicBezTo>
                <a:lnTo>
                  <a:pt x="50800" y="1701800"/>
                </a:lnTo>
                <a:cubicBezTo>
                  <a:pt x="50800" y="1715828"/>
                  <a:pt x="39428" y="1727200"/>
                  <a:pt x="25400" y="1727200"/>
                </a:cubicBezTo>
                <a:lnTo>
                  <a:pt x="25400" y="1727200"/>
                </a:lnTo>
                <a:cubicBezTo>
                  <a:pt x="11372" y="1727200"/>
                  <a:pt x="0" y="1715828"/>
                  <a:pt x="0" y="17018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4" name="文本占位符 13"/>
          <p:cNvSpPr>
            <a:spLocks noGrp="1"/>
          </p:cNvSpPr>
          <p:nvPr>
            <p:ph type="body" idx="16386" hasCustomPrompt="1"/>
            <p:custDataLst>
              <p:tags r:id="rId8"/>
            </p:custDataLst>
          </p:nvPr>
        </p:nvSpPr>
        <p:spPr>
          <a:xfrm>
            <a:off x="762000" y="4521200"/>
            <a:ext cx="3098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5" name="文本占位符 14"/>
          <p:cNvSpPr>
            <a:spLocks noGrp="1"/>
          </p:cNvSpPr>
          <p:nvPr>
            <p:ph type="body" idx="16387" hasCustomPrompt="1"/>
            <p:custDataLst>
              <p:tags r:id="rId9"/>
            </p:custDataLst>
          </p:nvPr>
        </p:nvSpPr>
        <p:spPr>
          <a:xfrm>
            <a:off x="762000" y="5029200"/>
            <a:ext cx="30988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6" name="装饰  5"/>
          <p:cNvSpPr>
            <a:spLocks noGrp="1"/>
          </p:cNvSpPr>
          <p:nvPr>
            <p:ph type="body" idx="16394" hasCustomPrompt="1"/>
            <p:custDataLst>
              <p:tags r:id="rId10"/>
            </p:custDataLst>
          </p:nvPr>
        </p:nvSpPr>
        <p:spPr>
          <a:xfrm>
            <a:off x="4470400" y="4521200"/>
            <a:ext cx="50800" cy="1727200"/>
          </a:xfrm>
          <a:custGeom>
            <a:avLst/>
            <a:gdLst>
              <a:gd name="connisteX0" fmla="*/ 0 w 50800"/>
              <a:gd name="connsiteY0" fmla="*/ 25400 h 1727200"/>
              <a:gd name="connisteX1" fmla="*/ 25400 w 50800"/>
              <a:gd name="connsiteY1" fmla="*/ 0 h 1727200"/>
              <a:gd name="connisteX2" fmla="*/ 25400 w 50800"/>
              <a:gd name="connsiteY2" fmla="*/ 0 h 1727200"/>
              <a:gd name="connisteX3" fmla="*/ 50800 w 50800"/>
              <a:gd name="connsiteY3" fmla="*/ 25400 h 1727200"/>
              <a:gd name="connisteX4" fmla="*/ 50800 w 50800"/>
              <a:gd name="connsiteY4" fmla="*/ 1701800 h 1727200"/>
              <a:gd name="connisteX5" fmla="*/ 25400 w 50800"/>
              <a:gd name="connsiteY5" fmla="*/ 1727200 h 1727200"/>
              <a:gd name="connisteX6" fmla="*/ 25400 w 50800"/>
              <a:gd name="connsiteY6" fmla="*/ 1727200 h 1727200"/>
              <a:gd name="connisteX7" fmla="*/ 0 w 50800"/>
              <a:gd name="connsiteY7" fmla="*/ 1701800 h 1727200"/>
              <a:gd name="connisteX8" fmla="*/ 0 w 50800"/>
              <a:gd name="connsiteY8" fmla="*/ 254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727200">
                <a:moveTo>
                  <a:pt x="0" y="25400"/>
                </a:moveTo>
                <a:cubicBezTo>
                  <a:pt x="0" y="11372"/>
                  <a:pt x="11372" y="0"/>
                  <a:pt x="25400" y="0"/>
                </a:cubicBezTo>
                <a:lnTo>
                  <a:pt x="25400" y="0"/>
                </a:lnTo>
                <a:cubicBezTo>
                  <a:pt x="39428" y="0"/>
                  <a:pt x="50800" y="11372"/>
                  <a:pt x="50800" y="25400"/>
                </a:cubicBezTo>
                <a:lnTo>
                  <a:pt x="50800" y="1701800"/>
                </a:lnTo>
                <a:cubicBezTo>
                  <a:pt x="50800" y="1715828"/>
                  <a:pt x="39428" y="1727200"/>
                  <a:pt x="25400" y="1727200"/>
                </a:cubicBezTo>
                <a:lnTo>
                  <a:pt x="25400" y="1727200"/>
                </a:lnTo>
                <a:cubicBezTo>
                  <a:pt x="11372" y="1727200"/>
                  <a:pt x="0" y="1715828"/>
                  <a:pt x="0" y="17018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文本占位符 16"/>
          <p:cNvSpPr>
            <a:spLocks noGrp="1"/>
          </p:cNvSpPr>
          <p:nvPr>
            <p:ph type="body" idx="16388" hasCustomPrompt="1"/>
            <p:custDataLst>
              <p:tags r:id="rId11"/>
            </p:custDataLst>
          </p:nvPr>
        </p:nvSpPr>
        <p:spPr>
          <a:xfrm>
            <a:off x="4622800" y="4521200"/>
            <a:ext cx="3098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8" name="文本占位符 17"/>
          <p:cNvSpPr>
            <a:spLocks noGrp="1"/>
          </p:cNvSpPr>
          <p:nvPr>
            <p:ph type="body" idx="16389" hasCustomPrompt="1"/>
            <p:custDataLst>
              <p:tags r:id="rId12"/>
            </p:custDataLst>
          </p:nvPr>
        </p:nvSpPr>
        <p:spPr>
          <a:xfrm>
            <a:off x="4622800" y="5029200"/>
            <a:ext cx="30988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9" name="装饰  8"/>
          <p:cNvSpPr>
            <a:spLocks noGrp="1"/>
          </p:cNvSpPr>
          <p:nvPr>
            <p:ph type="body" idx="16395" hasCustomPrompt="1"/>
            <p:custDataLst>
              <p:tags r:id="rId13"/>
            </p:custDataLst>
          </p:nvPr>
        </p:nvSpPr>
        <p:spPr>
          <a:xfrm>
            <a:off x="8331200" y="4521200"/>
            <a:ext cx="50800" cy="1727200"/>
          </a:xfrm>
          <a:custGeom>
            <a:avLst/>
            <a:gdLst>
              <a:gd name="connisteX0" fmla="*/ 0 w 50800"/>
              <a:gd name="connsiteY0" fmla="*/ 25400 h 1727200"/>
              <a:gd name="connisteX1" fmla="*/ 25400 w 50800"/>
              <a:gd name="connsiteY1" fmla="*/ 0 h 1727200"/>
              <a:gd name="connisteX2" fmla="*/ 25400 w 50800"/>
              <a:gd name="connsiteY2" fmla="*/ 0 h 1727200"/>
              <a:gd name="connisteX3" fmla="*/ 50800 w 50800"/>
              <a:gd name="connsiteY3" fmla="*/ 25400 h 1727200"/>
              <a:gd name="connisteX4" fmla="*/ 50800 w 50800"/>
              <a:gd name="connsiteY4" fmla="*/ 1701800 h 1727200"/>
              <a:gd name="connisteX5" fmla="*/ 25400 w 50800"/>
              <a:gd name="connsiteY5" fmla="*/ 1727200 h 1727200"/>
              <a:gd name="connisteX6" fmla="*/ 25400 w 50800"/>
              <a:gd name="connsiteY6" fmla="*/ 1727200 h 1727200"/>
              <a:gd name="connisteX7" fmla="*/ 0 w 50800"/>
              <a:gd name="connsiteY7" fmla="*/ 1701800 h 1727200"/>
              <a:gd name="connisteX8" fmla="*/ 0 w 50800"/>
              <a:gd name="connsiteY8" fmla="*/ 254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727200">
                <a:moveTo>
                  <a:pt x="0" y="25400"/>
                </a:moveTo>
                <a:cubicBezTo>
                  <a:pt x="0" y="11372"/>
                  <a:pt x="11372" y="0"/>
                  <a:pt x="25400" y="0"/>
                </a:cubicBezTo>
                <a:lnTo>
                  <a:pt x="25400" y="0"/>
                </a:lnTo>
                <a:cubicBezTo>
                  <a:pt x="39428" y="0"/>
                  <a:pt x="50800" y="11372"/>
                  <a:pt x="50800" y="25400"/>
                </a:cubicBezTo>
                <a:lnTo>
                  <a:pt x="50800" y="1701800"/>
                </a:lnTo>
                <a:cubicBezTo>
                  <a:pt x="50800" y="1715828"/>
                  <a:pt x="39428" y="1727200"/>
                  <a:pt x="25400" y="1727200"/>
                </a:cubicBezTo>
                <a:lnTo>
                  <a:pt x="25400" y="1727200"/>
                </a:lnTo>
                <a:cubicBezTo>
                  <a:pt x="11372" y="1727200"/>
                  <a:pt x="0" y="1715828"/>
                  <a:pt x="0" y="17018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0" name="文本占位符 19"/>
          <p:cNvSpPr>
            <a:spLocks noGrp="1"/>
          </p:cNvSpPr>
          <p:nvPr>
            <p:ph type="body" idx="16390" hasCustomPrompt="1"/>
            <p:custDataLst>
              <p:tags r:id="rId14"/>
            </p:custDataLst>
          </p:nvPr>
        </p:nvSpPr>
        <p:spPr>
          <a:xfrm>
            <a:off x="8483600" y="4521200"/>
            <a:ext cx="3098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1" name="文本占位符 20"/>
          <p:cNvSpPr>
            <a:spLocks noGrp="1"/>
          </p:cNvSpPr>
          <p:nvPr>
            <p:ph type="body" idx="16391" hasCustomPrompt="1"/>
            <p:custDataLst>
              <p:tags r:id="rId15"/>
            </p:custDataLst>
          </p:nvPr>
        </p:nvSpPr>
        <p:spPr>
          <a:xfrm>
            <a:off x="8483600" y="5029200"/>
            <a:ext cx="30988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正文页-上标下内-装饰无-默认位置-并列-3_34_group1">
    <p:bg>
      <p:bgRef idx="1001">
        <a:schemeClr val="bg2"/>
      </p:bgRef>
    </p:bg>
    <p:spTree>
      <p:nvGrpSpPr>
        <p:cNvPr id="1" name=""/>
        <p:cNvGrpSpPr/>
        <p:nvPr/>
      </p:nvGrpSpPr>
      <p:grpSpPr>
        <a:xfrm>
          <a:off x="0" y="0"/>
          <a:ext cx="0" cy="0"/>
          <a:chOff x="0" y="0"/>
          <a:chExt cx="0" cy="0"/>
        </a:xfrm>
      </p:grpSpPr>
      <p:sp>
        <p:nvSpPr>
          <p:cNvPr id="6" name="日期占位符 5"/>
          <p:cNvSpPr>
            <a:spLocks noGrp="1"/>
          </p:cNvSpPr>
          <p:nvPr>
            <p:ph type="dt" sz="half" idx="10"/>
            <p:custDataLst>
              <p:tags r:id="rId2"/>
            </p:custDataLst>
          </p:nvPr>
        </p:nvSpPr>
        <p:spPr>
          <a:xfrm>
            <a:off x="838200" y="6356350"/>
            <a:ext cx="2743200" cy="365125"/>
          </a:xfrm>
        </p:spPr>
        <p:txBody>
          <a:bodyPr/>
          <a:lstStyle/>
          <a:p>
            <a:fld id="{AC1B7B3F-A56B-4310-A966-BD55D80449F1}" type="datetimeFigureOut">
              <a:rPr lang="zh-CN" altLang="en-US" smtClean="0"/>
            </a:fld>
            <a:endParaRPr lang="zh-CN" altLang="en-US"/>
          </a:p>
        </p:txBody>
      </p:sp>
      <p:sp>
        <p:nvSpPr>
          <p:cNvPr id="7" name="页脚占位符 6"/>
          <p:cNvSpPr>
            <a:spLocks noGrp="1"/>
          </p:cNvSpPr>
          <p:nvPr>
            <p:ph type="ftr" sz="quarter" idx="11"/>
            <p:custDataLst>
              <p:tags r:id="rId3"/>
            </p:custDataLst>
          </p:nvPr>
        </p:nvSpPr>
        <p:spPr>
          <a:xfrm>
            <a:off x="4038600" y="6356350"/>
            <a:ext cx="4114800" cy="365125"/>
          </a:xfrm>
        </p:spPr>
        <p:txBody>
          <a:bodyPr/>
          <a:lstStyle/>
          <a:p>
            <a:endParaRPr lang="zh-CN" altLang="en-US"/>
          </a:p>
        </p:txBody>
      </p:sp>
      <p:sp>
        <p:nvSpPr>
          <p:cNvPr id="10" name="灯片编号占位符 9"/>
          <p:cNvSpPr>
            <a:spLocks noGrp="1"/>
          </p:cNvSpPr>
          <p:nvPr>
            <p:ph type="sldNum" sz="quarter" idx="12"/>
            <p:custDataLst>
              <p:tags r:id="rId4"/>
            </p:custDataLst>
          </p:nvPr>
        </p:nvSpPr>
        <p:spPr>
          <a:xfrm>
            <a:off x="8610600" y="6356350"/>
            <a:ext cx="2743200" cy="365125"/>
          </a:xfrm>
        </p:spPr>
        <p:txBody>
          <a:bodyPr/>
          <a:lstStyle/>
          <a:p>
            <a:fld id="{73127340-2293-49D2-96F1-6E7BF0C8FD9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装饰  1"/>
          <p:cNvSpPr>
            <a:spLocks noGrp="1"/>
          </p:cNvSpPr>
          <p:nvPr>
            <p:ph type="body" idx="16395" hasCustomPrompt="1"/>
            <p:custDataLst>
              <p:tags r:id="rId6"/>
            </p:custDataLst>
          </p:nvPr>
        </p:nvSpPr>
        <p:spPr>
          <a:xfrm>
            <a:off x="609600" y="1930400"/>
            <a:ext cx="914400" cy="914400"/>
          </a:xfrm>
          <a:custGeom>
            <a:avLst/>
            <a:gdLst>
              <a:gd name="connisteX0" fmla="*/ 0 w 914400"/>
              <a:gd name="connsiteY0" fmla="*/ 457200 h 914400"/>
              <a:gd name="connisteX1" fmla="*/ 457200 w 914400"/>
              <a:gd name="connsiteY1" fmla="*/ 0 h 914400"/>
              <a:gd name="connisteX2" fmla="*/ 457200 w 914400"/>
              <a:gd name="connsiteY2" fmla="*/ 0 h 914400"/>
              <a:gd name="connisteX3" fmla="*/ 914400 w 914400"/>
              <a:gd name="connsiteY3" fmla="*/ 457200 h 914400"/>
              <a:gd name="connisteX4" fmla="*/ 914400 w 914400"/>
              <a:gd name="connsiteY4" fmla="*/ 457200 h 914400"/>
              <a:gd name="connisteX5" fmla="*/ 457200 w 914400"/>
              <a:gd name="connsiteY5" fmla="*/ 914400 h 914400"/>
              <a:gd name="connisteX6" fmla="*/ 457200 w 914400"/>
              <a:gd name="connsiteY6" fmla="*/ 914400 h 914400"/>
              <a:gd name="connisteX7" fmla="*/ 0 w 914400"/>
              <a:gd name="connsiteY7" fmla="*/ 457200 h 914400"/>
              <a:gd name="connisteX8" fmla="*/ 0 w 914400"/>
              <a:gd name="connsiteY8" fmla="*/ 457200 h 91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914400" h="914400">
                <a:moveTo>
                  <a:pt x="0" y="457200"/>
                </a:moveTo>
                <a:cubicBezTo>
                  <a:pt x="0" y="204695"/>
                  <a:pt x="204695" y="0"/>
                  <a:pt x="457200" y="0"/>
                </a:cubicBezTo>
                <a:lnTo>
                  <a:pt x="457200" y="0"/>
                </a:lnTo>
                <a:cubicBezTo>
                  <a:pt x="709705" y="0"/>
                  <a:pt x="914400" y="204695"/>
                  <a:pt x="914400" y="457200"/>
                </a:cubicBezTo>
                <a:lnTo>
                  <a:pt x="914400" y="457200"/>
                </a:lnTo>
                <a:cubicBezTo>
                  <a:pt x="914400" y="709705"/>
                  <a:pt x="709705" y="914400"/>
                  <a:pt x="457200" y="914400"/>
                </a:cubicBezTo>
                <a:lnTo>
                  <a:pt x="457200" y="914400"/>
                </a:lnTo>
                <a:cubicBezTo>
                  <a:pt x="204695" y="914400"/>
                  <a:pt x="0" y="709705"/>
                  <a:pt x="0" y="457200"/>
                </a:cubicBezTo>
                <a:lnTo>
                  <a:pt x="0" y="4572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图片占位符 12"/>
          <p:cNvSpPr>
            <a:spLocks noGrp="1"/>
          </p:cNvSpPr>
          <p:nvPr>
            <p:ph type="pic" idx="16394" hasCustomPrompt="1"/>
            <p:custDataLst>
              <p:tags r:id="rId7"/>
            </p:custDataLst>
          </p:nvPr>
        </p:nvSpPr>
        <p:spPr>
          <a:xfrm>
            <a:off x="822960" y="2143760"/>
            <a:ext cx="487680" cy="48768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4" name="文本占位符 13"/>
          <p:cNvSpPr>
            <a:spLocks noGrp="1"/>
          </p:cNvSpPr>
          <p:nvPr>
            <p:ph type="body" idx="16386" hasCustomPrompt="1"/>
            <p:custDataLst>
              <p:tags r:id="rId8"/>
            </p:custDataLst>
          </p:nvPr>
        </p:nvSpPr>
        <p:spPr>
          <a:xfrm>
            <a:off x="1778000" y="1930400"/>
            <a:ext cx="40894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5" name="文本占位符 14"/>
          <p:cNvSpPr>
            <a:spLocks noGrp="1"/>
          </p:cNvSpPr>
          <p:nvPr>
            <p:ph type="body" idx="16387" hasCustomPrompt="1"/>
            <p:custDataLst>
              <p:tags r:id="rId9"/>
            </p:custDataLst>
          </p:nvPr>
        </p:nvSpPr>
        <p:spPr>
          <a:xfrm>
            <a:off x="1778000" y="2438400"/>
            <a:ext cx="40894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6" name="装饰  5"/>
          <p:cNvSpPr>
            <a:spLocks noGrp="1"/>
          </p:cNvSpPr>
          <p:nvPr>
            <p:ph type="body" idx="16397" hasCustomPrompt="1"/>
            <p:custDataLst>
              <p:tags r:id="rId10"/>
            </p:custDataLst>
          </p:nvPr>
        </p:nvSpPr>
        <p:spPr>
          <a:xfrm>
            <a:off x="6324600" y="1930400"/>
            <a:ext cx="914400" cy="914400"/>
          </a:xfrm>
          <a:custGeom>
            <a:avLst/>
            <a:gdLst>
              <a:gd name="connisteX0" fmla="*/ 0 w 914400"/>
              <a:gd name="connsiteY0" fmla="*/ 457200 h 914400"/>
              <a:gd name="connisteX1" fmla="*/ 457200 w 914400"/>
              <a:gd name="connsiteY1" fmla="*/ 0 h 914400"/>
              <a:gd name="connisteX2" fmla="*/ 457200 w 914400"/>
              <a:gd name="connsiteY2" fmla="*/ 0 h 914400"/>
              <a:gd name="connisteX3" fmla="*/ 914400 w 914400"/>
              <a:gd name="connsiteY3" fmla="*/ 457200 h 914400"/>
              <a:gd name="connisteX4" fmla="*/ 914400 w 914400"/>
              <a:gd name="connsiteY4" fmla="*/ 457200 h 914400"/>
              <a:gd name="connisteX5" fmla="*/ 457200 w 914400"/>
              <a:gd name="connsiteY5" fmla="*/ 914400 h 914400"/>
              <a:gd name="connisteX6" fmla="*/ 457200 w 914400"/>
              <a:gd name="connsiteY6" fmla="*/ 914400 h 914400"/>
              <a:gd name="connisteX7" fmla="*/ 0 w 914400"/>
              <a:gd name="connsiteY7" fmla="*/ 457200 h 914400"/>
              <a:gd name="connisteX8" fmla="*/ 0 w 914400"/>
              <a:gd name="connsiteY8" fmla="*/ 457200 h 91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914400" h="914400">
                <a:moveTo>
                  <a:pt x="0" y="457200"/>
                </a:moveTo>
                <a:cubicBezTo>
                  <a:pt x="0" y="204695"/>
                  <a:pt x="204695" y="0"/>
                  <a:pt x="457200" y="0"/>
                </a:cubicBezTo>
                <a:lnTo>
                  <a:pt x="457200" y="0"/>
                </a:lnTo>
                <a:cubicBezTo>
                  <a:pt x="709705" y="0"/>
                  <a:pt x="914400" y="204695"/>
                  <a:pt x="914400" y="457200"/>
                </a:cubicBezTo>
                <a:lnTo>
                  <a:pt x="914400" y="457200"/>
                </a:lnTo>
                <a:cubicBezTo>
                  <a:pt x="914400" y="709705"/>
                  <a:pt x="709705" y="914400"/>
                  <a:pt x="457200" y="914400"/>
                </a:cubicBezTo>
                <a:lnTo>
                  <a:pt x="457200" y="914400"/>
                </a:lnTo>
                <a:cubicBezTo>
                  <a:pt x="204695" y="914400"/>
                  <a:pt x="0" y="709705"/>
                  <a:pt x="0" y="457200"/>
                </a:cubicBezTo>
                <a:lnTo>
                  <a:pt x="0" y="4572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图片占位符 16"/>
          <p:cNvSpPr>
            <a:spLocks noGrp="1"/>
          </p:cNvSpPr>
          <p:nvPr>
            <p:ph type="pic" idx="16396" hasCustomPrompt="1"/>
            <p:custDataLst>
              <p:tags r:id="rId11"/>
            </p:custDataLst>
          </p:nvPr>
        </p:nvSpPr>
        <p:spPr>
          <a:xfrm>
            <a:off x="6537960" y="2143760"/>
            <a:ext cx="487680" cy="48768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8" name="文本占位符 17"/>
          <p:cNvSpPr>
            <a:spLocks noGrp="1"/>
          </p:cNvSpPr>
          <p:nvPr>
            <p:ph type="body" idx="16388" hasCustomPrompt="1"/>
            <p:custDataLst>
              <p:tags r:id="rId12"/>
            </p:custDataLst>
          </p:nvPr>
        </p:nvSpPr>
        <p:spPr>
          <a:xfrm>
            <a:off x="7493000" y="1930400"/>
            <a:ext cx="40894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9" name="文本占位符 18"/>
          <p:cNvSpPr>
            <a:spLocks noGrp="1"/>
          </p:cNvSpPr>
          <p:nvPr>
            <p:ph type="body" idx="16389" hasCustomPrompt="1"/>
            <p:custDataLst>
              <p:tags r:id="rId13"/>
            </p:custDataLst>
          </p:nvPr>
        </p:nvSpPr>
        <p:spPr>
          <a:xfrm>
            <a:off x="7493000" y="2438400"/>
            <a:ext cx="40894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0" name="装饰  9"/>
          <p:cNvSpPr>
            <a:spLocks noGrp="1"/>
          </p:cNvSpPr>
          <p:nvPr>
            <p:ph type="body" idx="16399" hasCustomPrompt="1"/>
            <p:custDataLst>
              <p:tags r:id="rId14"/>
            </p:custDataLst>
          </p:nvPr>
        </p:nvSpPr>
        <p:spPr>
          <a:xfrm>
            <a:off x="609600" y="4114800"/>
            <a:ext cx="914400" cy="914400"/>
          </a:xfrm>
          <a:custGeom>
            <a:avLst/>
            <a:gdLst>
              <a:gd name="connisteX0" fmla="*/ 0 w 914400"/>
              <a:gd name="connsiteY0" fmla="*/ 457200 h 914400"/>
              <a:gd name="connisteX1" fmla="*/ 457200 w 914400"/>
              <a:gd name="connsiteY1" fmla="*/ 0 h 914400"/>
              <a:gd name="connisteX2" fmla="*/ 457200 w 914400"/>
              <a:gd name="connsiteY2" fmla="*/ 0 h 914400"/>
              <a:gd name="connisteX3" fmla="*/ 914400 w 914400"/>
              <a:gd name="connsiteY3" fmla="*/ 457200 h 914400"/>
              <a:gd name="connisteX4" fmla="*/ 914400 w 914400"/>
              <a:gd name="connsiteY4" fmla="*/ 457200 h 914400"/>
              <a:gd name="connisteX5" fmla="*/ 457200 w 914400"/>
              <a:gd name="connsiteY5" fmla="*/ 914400 h 914400"/>
              <a:gd name="connisteX6" fmla="*/ 457200 w 914400"/>
              <a:gd name="connsiteY6" fmla="*/ 914400 h 914400"/>
              <a:gd name="connisteX7" fmla="*/ 0 w 914400"/>
              <a:gd name="connsiteY7" fmla="*/ 457200 h 914400"/>
              <a:gd name="connisteX8" fmla="*/ 0 w 914400"/>
              <a:gd name="connsiteY8" fmla="*/ 457200 h 91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914400" h="914400">
                <a:moveTo>
                  <a:pt x="0" y="457200"/>
                </a:moveTo>
                <a:cubicBezTo>
                  <a:pt x="0" y="204695"/>
                  <a:pt x="204695" y="0"/>
                  <a:pt x="457200" y="0"/>
                </a:cubicBezTo>
                <a:lnTo>
                  <a:pt x="457200" y="0"/>
                </a:lnTo>
                <a:cubicBezTo>
                  <a:pt x="709705" y="0"/>
                  <a:pt x="914400" y="204695"/>
                  <a:pt x="914400" y="457200"/>
                </a:cubicBezTo>
                <a:lnTo>
                  <a:pt x="914400" y="457200"/>
                </a:lnTo>
                <a:cubicBezTo>
                  <a:pt x="914400" y="709705"/>
                  <a:pt x="709705" y="914400"/>
                  <a:pt x="457200" y="914400"/>
                </a:cubicBezTo>
                <a:lnTo>
                  <a:pt x="457200" y="914400"/>
                </a:lnTo>
                <a:cubicBezTo>
                  <a:pt x="204695" y="914400"/>
                  <a:pt x="0" y="709705"/>
                  <a:pt x="0" y="457200"/>
                </a:cubicBezTo>
                <a:lnTo>
                  <a:pt x="0" y="4572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1" name="图片占位符 20"/>
          <p:cNvSpPr>
            <a:spLocks noGrp="1"/>
          </p:cNvSpPr>
          <p:nvPr>
            <p:ph type="pic" idx="16398" hasCustomPrompt="1"/>
            <p:custDataLst>
              <p:tags r:id="rId15"/>
            </p:custDataLst>
          </p:nvPr>
        </p:nvSpPr>
        <p:spPr>
          <a:xfrm>
            <a:off x="822960" y="4328160"/>
            <a:ext cx="487680" cy="48768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2" name="文本占位符 21"/>
          <p:cNvSpPr>
            <a:spLocks noGrp="1"/>
          </p:cNvSpPr>
          <p:nvPr>
            <p:ph type="body" idx="16390" hasCustomPrompt="1"/>
            <p:custDataLst>
              <p:tags r:id="rId16"/>
            </p:custDataLst>
          </p:nvPr>
        </p:nvSpPr>
        <p:spPr>
          <a:xfrm>
            <a:off x="1778000" y="4114800"/>
            <a:ext cx="40894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3" name="文本占位符 22"/>
          <p:cNvSpPr>
            <a:spLocks noGrp="1"/>
          </p:cNvSpPr>
          <p:nvPr>
            <p:ph type="body" idx="16391" hasCustomPrompt="1"/>
            <p:custDataLst>
              <p:tags r:id="rId17"/>
            </p:custDataLst>
          </p:nvPr>
        </p:nvSpPr>
        <p:spPr>
          <a:xfrm>
            <a:off x="1778000" y="4622800"/>
            <a:ext cx="40894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4" name="装饰  3"/>
          <p:cNvSpPr>
            <a:spLocks noGrp="1"/>
          </p:cNvSpPr>
          <p:nvPr>
            <p:ph type="body" idx="16401" hasCustomPrompt="1"/>
            <p:custDataLst>
              <p:tags r:id="rId18"/>
            </p:custDataLst>
          </p:nvPr>
        </p:nvSpPr>
        <p:spPr>
          <a:xfrm>
            <a:off x="6324600" y="4114800"/>
            <a:ext cx="914400" cy="914400"/>
          </a:xfrm>
          <a:custGeom>
            <a:avLst/>
            <a:gdLst>
              <a:gd name="connisteX0" fmla="*/ 0 w 914400"/>
              <a:gd name="connsiteY0" fmla="*/ 457200 h 914400"/>
              <a:gd name="connisteX1" fmla="*/ 457200 w 914400"/>
              <a:gd name="connsiteY1" fmla="*/ 0 h 914400"/>
              <a:gd name="connisteX2" fmla="*/ 457200 w 914400"/>
              <a:gd name="connsiteY2" fmla="*/ 0 h 914400"/>
              <a:gd name="connisteX3" fmla="*/ 914400 w 914400"/>
              <a:gd name="connsiteY3" fmla="*/ 457200 h 914400"/>
              <a:gd name="connisteX4" fmla="*/ 914400 w 914400"/>
              <a:gd name="connsiteY4" fmla="*/ 457200 h 914400"/>
              <a:gd name="connisteX5" fmla="*/ 457200 w 914400"/>
              <a:gd name="connsiteY5" fmla="*/ 914400 h 914400"/>
              <a:gd name="connisteX6" fmla="*/ 457200 w 914400"/>
              <a:gd name="connsiteY6" fmla="*/ 914400 h 914400"/>
              <a:gd name="connisteX7" fmla="*/ 0 w 914400"/>
              <a:gd name="connsiteY7" fmla="*/ 457200 h 914400"/>
              <a:gd name="connisteX8" fmla="*/ 0 w 914400"/>
              <a:gd name="connsiteY8" fmla="*/ 457200 h 91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914400" h="914400">
                <a:moveTo>
                  <a:pt x="0" y="457200"/>
                </a:moveTo>
                <a:cubicBezTo>
                  <a:pt x="0" y="204695"/>
                  <a:pt x="204695" y="0"/>
                  <a:pt x="457200" y="0"/>
                </a:cubicBezTo>
                <a:lnTo>
                  <a:pt x="457200" y="0"/>
                </a:lnTo>
                <a:cubicBezTo>
                  <a:pt x="709705" y="0"/>
                  <a:pt x="914400" y="204695"/>
                  <a:pt x="914400" y="457200"/>
                </a:cubicBezTo>
                <a:lnTo>
                  <a:pt x="914400" y="457200"/>
                </a:lnTo>
                <a:cubicBezTo>
                  <a:pt x="914400" y="709705"/>
                  <a:pt x="709705" y="914400"/>
                  <a:pt x="457200" y="914400"/>
                </a:cubicBezTo>
                <a:lnTo>
                  <a:pt x="457200" y="914400"/>
                </a:lnTo>
                <a:cubicBezTo>
                  <a:pt x="204695" y="914400"/>
                  <a:pt x="0" y="709705"/>
                  <a:pt x="0" y="457200"/>
                </a:cubicBezTo>
                <a:lnTo>
                  <a:pt x="0" y="4572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5" name="图片占位符 24"/>
          <p:cNvSpPr>
            <a:spLocks noGrp="1"/>
          </p:cNvSpPr>
          <p:nvPr>
            <p:ph type="pic" idx="16400" hasCustomPrompt="1"/>
            <p:custDataLst>
              <p:tags r:id="rId19"/>
            </p:custDataLst>
          </p:nvPr>
        </p:nvSpPr>
        <p:spPr>
          <a:xfrm>
            <a:off x="6537960" y="4328160"/>
            <a:ext cx="487680" cy="48768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6" name="文本占位符 25"/>
          <p:cNvSpPr>
            <a:spLocks noGrp="1"/>
          </p:cNvSpPr>
          <p:nvPr>
            <p:ph type="body" idx="16392" hasCustomPrompt="1"/>
            <p:custDataLst>
              <p:tags r:id="rId20"/>
            </p:custDataLst>
          </p:nvPr>
        </p:nvSpPr>
        <p:spPr>
          <a:xfrm>
            <a:off x="7493000" y="4114800"/>
            <a:ext cx="40894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7" name="文本占位符 26"/>
          <p:cNvSpPr>
            <a:spLocks noGrp="1"/>
          </p:cNvSpPr>
          <p:nvPr>
            <p:ph type="body" idx="16393" hasCustomPrompt="1"/>
            <p:custDataLst>
              <p:tags r:id="rId21"/>
            </p:custDataLst>
          </p:nvPr>
        </p:nvSpPr>
        <p:spPr>
          <a:xfrm>
            <a:off x="7493000" y="4622800"/>
            <a:ext cx="40894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正文页-10003_15">
    <p:bg>
      <p:bgRef idx="1001">
        <a:schemeClr val="bg2"/>
      </p:bgRef>
    </p:bg>
    <p:spTree>
      <p:nvGrpSpPr>
        <p:cNvPr id="1" name=""/>
        <p:cNvGrpSpPr/>
        <p:nvPr/>
      </p:nvGrpSpPr>
      <p:grpSpPr>
        <a:xfrm>
          <a:off x="0" y="0"/>
          <a:ext cx="0" cy="0"/>
          <a:chOff x="0" y="0"/>
          <a:chExt cx="0" cy="0"/>
        </a:xfrm>
      </p:grpSpPr>
      <p:sp>
        <p:nvSpPr>
          <p:cNvPr id="6" name="日期占位符 5"/>
          <p:cNvSpPr>
            <a:spLocks noGrp="1"/>
          </p:cNvSpPr>
          <p:nvPr>
            <p:ph type="dt" sz="half" idx="10"/>
            <p:custDataLst>
              <p:tags r:id="rId2"/>
            </p:custDataLst>
          </p:nvPr>
        </p:nvSpPr>
        <p:spPr>
          <a:xfrm>
            <a:off x="838200" y="6356350"/>
            <a:ext cx="2743200" cy="365125"/>
          </a:xfrm>
        </p:spPr>
        <p:txBody>
          <a:bodyPr/>
          <a:lstStyle/>
          <a:p>
            <a:fld id="{AC1B7B3F-A56B-4310-A966-BD55D80449F1}" type="datetimeFigureOut">
              <a:rPr lang="zh-CN" altLang="en-US" smtClean="0"/>
            </a:fld>
            <a:endParaRPr lang="zh-CN" altLang="en-US"/>
          </a:p>
        </p:txBody>
      </p:sp>
      <p:sp>
        <p:nvSpPr>
          <p:cNvPr id="7" name="页脚占位符 6"/>
          <p:cNvSpPr>
            <a:spLocks noGrp="1"/>
          </p:cNvSpPr>
          <p:nvPr>
            <p:ph type="ftr" sz="quarter" idx="11"/>
            <p:custDataLst>
              <p:tags r:id="rId3"/>
            </p:custDataLst>
          </p:nvPr>
        </p:nvSpPr>
        <p:spPr>
          <a:xfrm>
            <a:off x="4038600" y="6356350"/>
            <a:ext cx="4114800" cy="365125"/>
          </a:xfrm>
        </p:spPr>
        <p:txBody>
          <a:bodyPr/>
          <a:lstStyle/>
          <a:p>
            <a:endParaRPr lang="zh-CN" altLang="en-US"/>
          </a:p>
        </p:txBody>
      </p:sp>
      <p:sp>
        <p:nvSpPr>
          <p:cNvPr id="10" name="灯片编号占位符 9"/>
          <p:cNvSpPr>
            <a:spLocks noGrp="1"/>
          </p:cNvSpPr>
          <p:nvPr>
            <p:ph type="sldNum" sz="quarter" idx="12"/>
            <p:custDataLst>
              <p:tags r:id="rId4"/>
            </p:custDataLst>
          </p:nvPr>
        </p:nvSpPr>
        <p:spPr>
          <a:xfrm>
            <a:off x="8610600" y="6356350"/>
            <a:ext cx="2743200" cy="365125"/>
          </a:xfrm>
        </p:spPr>
        <p:txBody>
          <a:bodyPr/>
          <a:lstStyle/>
          <a:p>
            <a:fld id="{73127340-2293-49D2-96F1-6E7BF0C8FD9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文本占位符 11"/>
          <p:cNvSpPr>
            <a:spLocks noGrp="1"/>
          </p:cNvSpPr>
          <p:nvPr>
            <p:ph type="body" idx="16386" hasCustomPrompt="1"/>
            <p:custDataLst>
              <p:tags r:id="rId6"/>
            </p:custDataLst>
          </p:nvPr>
        </p:nvSpPr>
        <p:spPr>
          <a:xfrm>
            <a:off x="609600" y="1930400"/>
            <a:ext cx="34544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3" name="装饰  2"/>
          <p:cNvSpPr>
            <a:spLocks noGrp="1"/>
          </p:cNvSpPr>
          <p:nvPr>
            <p:ph type="body" idx="16392" hasCustomPrompt="1"/>
            <p:custDataLst>
              <p:tags r:id="rId7"/>
            </p:custDataLst>
          </p:nvPr>
        </p:nvSpPr>
        <p:spPr>
          <a:xfrm>
            <a:off x="609600" y="2489200"/>
            <a:ext cx="3454400" cy="3352800"/>
          </a:xfrm>
          <a:custGeom>
            <a:avLst/>
            <a:gdLst>
              <a:gd name="connisteX0" fmla="*/ 0 w 3454400"/>
              <a:gd name="connsiteY0" fmla="*/ 203200 h 3352800"/>
              <a:gd name="connisteX1" fmla="*/ 203200 w 3454400"/>
              <a:gd name="connsiteY1" fmla="*/ 0 h 3352800"/>
              <a:gd name="connisteX2" fmla="*/ 3251200 w 3454400"/>
              <a:gd name="connsiteY2" fmla="*/ 0 h 3352800"/>
              <a:gd name="connisteX3" fmla="*/ 3454400 w 3454400"/>
              <a:gd name="connsiteY3" fmla="*/ 203200 h 3352800"/>
              <a:gd name="connisteX4" fmla="*/ 3454400 w 3454400"/>
              <a:gd name="connsiteY4" fmla="*/ 3149600 h 3352800"/>
              <a:gd name="connisteX5" fmla="*/ 3251200 w 3454400"/>
              <a:gd name="connsiteY5" fmla="*/ 3352800 h 3352800"/>
              <a:gd name="connisteX6" fmla="*/ 203200 w 3454400"/>
              <a:gd name="connsiteY6" fmla="*/ 3352800 h 3352800"/>
              <a:gd name="connisteX7" fmla="*/ 0 w 3454400"/>
              <a:gd name="connsiteY7" fmla="*/ 3149600 h 3352800"/>
              <a:gd name="connisteX8" fmla="*/ 0 w 3454400"/>
              <a:gd name="connsiteY8" fmla="*/ 203200 h 3352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3352800">
                <a:moveTo>
                  <a:pt x="0" y="203200"/>
                </a:moveTo>
                <a:cubicBezTo>
                  <a:pt x="0" y="90976"/>
                  <a:pt x="90976" y="0"/>
                  <a:pt x="203200" y="0"/>
                </a:cubicBezTo>
                <a:lnTo>
                  <a:pt x="3251200" y="0"/>
                </a:lnTo>
                <a:cubicBezTo>
                  <a:pt x="3363424" y="0"/>
                  <a:pt x="3454400" y="90976"/>
                  <a:pt x="3454400" y="203200"/>
                </a:cubicBezTo>
                <a:lnTo>
                  <a:pt x="3454400" y="3149600"/>
                </a:lnTo>
                <a:cubicBezTo>
                  <a:pt x="3454400" y="3261824"/>
                  <a:pt x="3363424" y="3352800"/>
                  <a:pt x="3251200" y="3352800"/>
                </a:cubicBezTo>
                <a:lnTo>
                  <a:pt x="203200" y="3352800"/>
                </a:lnTo>
                <a:cubicBezTo>
                  <a:pt x="90976" y="3352800"/>
                  <a:pt x="0" y="3261824"/>
                  <a:pt x="0" y="3149600"/>
                </a:cubicBezTo>
                <a:lnTo>
                  <a:pt x="0" y="203200"/>
                </a:lnTo>
                <a:close/>
              </a:path>
            </a:pathLst>
          </a:custGeom>
          <a:gradFill>
            <a:gsLst>
              <a:gs pos="0">
                <a:schemeClr val="accent1">
                  <a:lumMod val="0"/>
                  <a:lumOff val="100000"/>
                </a:schemeClr>
              </a:gs>
              <a:gs pos="100000">
                <a:schemeClr val="accent1">
                  <a:lumMod val="0"/>
                  <a:lumOff val="10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4" name="文本占位符 13"/>
          <p:cNvSpPr>
            <a:spLocks noGrp="1"/>
          </p:cNvSpPr>
          <p:nvPr>
            <p:ph type="body" idx="16387" hasCustomPrompt="1"/>
            <p:custDataLst>
              <p:tags r:id="rId8"/>
            </p:custDataLst>
          </p:nvPr>
        </p:nvSpPr>
        <p:spPr>
          <a:xfrm>
            <a:off x="914400" y="3251200"/>
            <a:ext cx="28448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5" name="文本占位符 14"/>
          <p:cNvSpPr>
            <a:spLocks noGrp="1"/>
          </p:cNvSpPr>
          <p:nvPr>
            <p:ph type="body" idx="16388" hasCustomPrompt="1"/>
            <p:custDataLst>
              <p:tags r:id="rId9"/>
            </p:custDataLst>
          </p:nvPr>
        </p:nvSpPr>
        <p:spPr>
          <a:xfrm>
            <a:off x="4368800" y="1930400"/>
            <a:ext cx="34544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6" name="装饰  5"/>
          <p:cNvSpPr>
            <a:spLocks noGrp="1"/>
          </p:cNvSpPr>
          <p:nvPr>
            <p:ph type="body" idx="16393" hasCustomPrompt="1"/>
            <p:custDataLst>
              <p:tags r:id="rId10"/>
            </p:custDataLst>
          </p:nvPr>
        </p:nvSpPr>
        <p:spPr>
          <a:xfrm>
            <a:off x="4368800" y="2489200"/>
            <a:ext cx="3454400" cy="3352800"/>
          </a:xfrm>
          <a:custGeom>
            <a:avLst/>
            <a:gdLst>
              <a:gd name="connisteX0" fmla="*/ 0 w 3454400"/>
              <a:gd name="connsiteY0" fmla="*/ 203200 h 3352800"/>
              <a:gd name="connisteX1" fmla="*/ 203200 w 3454400"/>
              <a:gd name="connsiteY1" fmla="*/ 0 h 3352800"/>
              <a:gd name="connisteX2" fmla="*/ 3251200 w 3454400"/>
              <a:gd name="connsiteY2" fmla="*/ 0 h 3352800"/>
              <a:gd name="connisteX3" fmla="*/ 3454400 w 3454400"/>
              <a:gd name="connsiteY3" fmla="*/ 203200 h 3352800"/>
              <a:gd name="connisteX4" fmla="*/ 3454400 w 3454400"/>
              <a:gd name="connsiteY4" fmla="*/ 3149600 h 3352800"/>
              <a:gd name="connisteX5" fmla="*/ 3251200 w 3454400"/>
              <a:gd name="connsiteY5" fmla="*/ 3352800 h 3352800"/>
              <a:gd name="connisteX6" fmla="*/ 203200 w 3454400"/>
              <a:gd name="connsiteY6" fmla="*/ 3352800 h 3352800"/>
              <a:gd name="connisteX7" fmla="*/ 0 w 3454400"/>
              <a:gd name="connsiteY7" fmla="*/ 3149600 h 3352800"/>
              <a:gd name="connisteX8" fmla="*/ 0 w 3454400"/>
              <a:gd name="connsiteY8" fmla="*/ 203200 h 3352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3352800">
                <a:moveTo>
                  <a:pt x="0" y="203200"/>
                </a:moveTo>
                <a:cubicBezTo>
                  <a:pt x="0" y="90976"/>
                  <a:pt x="90976" y="0"/>
                  <a:pt x="203200" y="0"/>
                </a:cubicBezTo>
                <a:lnTo>
                  <a:pt x="3251200" y="0"/>
                </a:lnTo>
                <a:cubicBezTo>
                  <a:pt x="3363424" y="0"/>
                  <a:pt x="3454400" y="90976"/>
                  <a:pt x="3454400" y="203200"/>
                </a:cubicBezTo>
                <a:lnTo>
                  <a:pt x="3454400" y="3149600"/>
                </a:lnTo>
                <a:cubicBezTo>
                  <a:pt x="3454400" y="3261824"/>
                  <a:pt x="3363424" y="3352800"/>
                  <a:pt x="3251200" y="3352800"/>
                </a:cubicBezTo>
                <a:lnTo>
                  <a:pt x="203200" y="3352800"/>
                </a:lnTo>
                <a:cubicBezTo>
                  <a:pt x="90976" y="3352800"/>
                  <a:pt x="0" y="3261824"/>
                  <a:pt x="0" y="3149600"/>
                </a:cubicBezTo>
                <a:lnTo>
                  <a:pt x="0" y="203200"/>
                </a:lnTo>
                <a:close/>
              </a:path>
            </a:pathLst>
          </a:custGeom>
          <a:gradFill>
            <a:gsLst>
              <a:gs pos="0">
                <a:schemeClr val="accent1">
                  <a:lumMod val="0"/>
                  <a:lumOff val="100000"/>
                </a:schemeClr>
              </a:gs>
              <a:gs pos="100000">
                <a:schemeClr val="accent1">
                  <a:lumMod val="0"/>
                  <a:lumOff val="10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文本占位符 16"/>
          <p:cNvSpPr>
            <a:spLocks noGrp="1"/>
          </p:cNvSpPr>
          <p:nvPr>
            <p:ph type="body" idx="16389" hasCustomPrompt="1"/>
            <p:custDataLst>
              <p:tags r:id="rId11"/>
            </p:custDataLst>
          </p:nvPr>
        </p:nvSpPr>
        <p:spPr>
          <a:xfrm>
            <a:off x="4673600" y="3251200"/>
            <a:ext cx="28448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8" name="文本占位符 17"/>
          <p:cNvSpPr>
            <a:spLocks noGrp="1"/>
          </p:cNvSpPr>
          <p:nvPr>
            <p:ph type="body" idx="16390" hasCustomPrompt="1"/>
            <p:custDataLst>
              <p:tags r:id="rId12"/>
            </p:custDataLst>
          </p:nvPr>
        </p:nvSpPr>
        <p:spPr>
          <a:xfrm>
            <a:off x="8128000" y="1930400"/>
            <a:ext cx="34544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9" name="装饰  8"/>
          <p:cNvSpPr>
            <a:spLocks noGrp="1"/>
          </p:cNvSpPr>
          <p:nvPr>
            <p:ph type="body" idx="16394" hasCustomPrompt="1"/>
            <p:custDataLst>
              <p:tags r:id="rId13"/>
            </p:custDataLst>
          </p:nvPr>
        </p:nvSpPr>
        <p:spPr>
          <a:xfrm>
            <a:off x="8128000" y="2489200"/>
            <a:ext cx="3454400" cy="3352800"/>
          </a:xfrm>
          <a:custGeom>
            <a:avLst/>
            <a:gdLst>
              <a:gd name="connisteX0" fmla="*/ 0 w 3454400"/>
              <a:gd name="connsiteY0" fmla="*/ 203200 h 3352800"/>
              <a:gd name="connisteX1" fmla="*/ 203200 w 3454400"/>
              <a:gd name="connsiteY1" fmla="*/ 0 h 3352800"/>
              <a:gd name="connisteX2" fmla="*/ 3251200 w 3454400"/>
              <a:gd name="connsiteY2" fmla="*/ 0 h 3352800"/>
              <a:gd name="connisteX3" fmla="*/ 3454400 w 3454400"/>
              <a:gd name="connsiteY3" fmla="*/ 203200 h 3352800"/>
              <a:gd name="connisteX4" fmla="*/ 3454400 w 3454400"/>
              <a:gd name="connsiteY4" fmla="*/ 3149600 h 3352800"/>
              <a:gd name="connisteX5" fmla="*/ 3251200 w 3454400"/>
              <a:gd name="connsiteY5" fmla="*/ 3352800 h 3352800"/>
              <a:gd name="connisteX6" fmla="*/ 203200 w 3454400"/>
              <a:gd name="connsiteY6" fmla="*/ 3352800 h 3352800"/>
              <a:gd name="connisteX7" fmla="*/ 0 w 3454400"/>
              <a:gd name="connsiteY7" fmla="*/ 3149600 h 3352800"/>
              <a:gd name="connisteX8" fmla="*/ 0 w 3454400"/>
              <a:gd name="connsiteY8" fmla="*/ 203200 h 3352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3352800">
                <a:moveTo>
                  <a:pt x="0" y="203200"/>
                </a:moveTo>
                <a:cubicBezTo>
                  <a:pt x="0" y="90976"/>
                  <a:pt x="90976" y="0"/>
                  <a:pt x="203200" y="0"/>
                </a:cubicBezTo>
                <a:lnTo>
                  <a:pt x="3251200" y="0"/>
                </a:lnTo>
                <a:cubicBezTo>
                  <a:pt x="3363424" y="0"/>
                  <a:pt x="3454400" y="90976"/>
                  <a:pt x="3454400" y="203200"/>
                </a:cubicBezTo>
                <a:lnTo>
                  <a:pt x="3454400" y="3149600"/>
                </a:lnTo>
                <a:cubicBezTo>
                  <a:pt x="3454400" y="3261824"/>
                  <a:pt x="3363424" y="3352800"/>
                  <a:pt x="3251200" y="3352800"/>
                </a:cubicBezTo>
                <a:lnTo>
                  <a:pt x="203200" y="3352800"/>
                </a:lnTo>
                <a:cubicBezTo>
                  <a:pt x="90976" y="3352800"/>
                  <a:pt x="0" y="3261824"/>
                  <a:pt x="0" y="3149600"/>
                </a:cubicBezTo>
                <a:lnTo>
                  <a:pt x="0" y="203200"/>
                </a:lnTo>
                <a:close/>
              </a:path>
            </a:pathLst>
          </a:custGeom>
          <a:gradFill>
            <a:gsLst>
              <a:gs pos="0">
                <a:schemeClr val="accent1">
                  <a:lumMod val="0"/>
                  <a:lumOff val="100000"/>
                </a:schemeClr>
              </a:gs>
              <a:gs pos="100000">
                <a:schemeClr val="accent1">
                  <a:lumMod val="0"/>
                  <a:lumOff val="10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0" name="文本占位符 19"/>
          <p:cNvSpPr>
            <a:spLocks noGrp="1"/>
          </p:cNvSpPr>
          <p:nvPr>
            <p:ph type="body" idx="16391" hasCustomPrompt="1"/>
            <p:custDataLst>
              <p:tags r:id="rId14"/>
            </p:custDataLst>
          </p:nvPr>
        </p:nvSpPr>
        <p:spPr>
          <a:xfrm>
            <a:off x="8432800" y="3251200"/>
            <a:ext cx="28448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正文页-10013_17">
    <p:bg>
      <p:bgRef idx="1001">
        <a:schemeClr val="bg2"/>
      </p:bgRef>
    </p:bg>
    <p:spTree>
      <p:nvGrpSpPr>
        <p:cNvPr id="1" name=""/>
        <p:cNvGrpSpPr/>
        <p:nvPr/>
      </p:nvGrpSpPr>
      <p:grpSpPr>
        <a:xfrm>
          <a:off x="0" y="0"/>
          <a:ext cx="0" cy="0"/>
          <a:chOff x="0" y="0"/>
          <a:chExt cx="0" cy="0"/>
        </a:xfrm>
      </p:grpSpPr>
      <p:sp>
        <p:nvSpPr>
          <p:cNvPr id="6" name="日期占位符 5"/>
          <p:cNvSpPr>
            <a:spLocks noGrp="1"/>
          </p:cNvSpPr>
          <p:nvPr>
            <p:ph type="dt" sz="half" idx="10"/>
            <p:custDataLst>
              <p:tags r:id="rId2"/>
            </p:custDataLst>
          </p:nvPr>
        </p:nvSpPr>
        <p:spPr>
          <a:xfrm>
            <a:off x="838200" y="6356350"/>
            <a:ext cx="2743200" cy="365125"/>
          </a:xfrm>
        </p:spPr>
        <p:txBody>
          <a:bodyPr/>
          <a:lstStyle/>
          <a:p>
            <a:fld id="{AC1B7B3F-A56B-4310-A966-BD55D80449F1}" type="datetimeFigureOut">
              <a:rPr lang="zh-CN" altLang="en-US" smtClean="0"/>
            </a:fld>
            <a:endParaRPr lang="zh-CN" altLang="en-US"/>
          </a:p>
        </p:txBody>
      </p:sp>
      <p:sp>
        <p:nvSpPr>
          <p:cNvPr id="7" name="页脚占位符 6"/>
          <p:cNvSpPr>
            <a:spLocks noGrp="1"/>
          </p:cNvSpPr>
          <p:nvPr>
            <p:ph type="ftr" sz="quarter" idx="11"/>
            <p:custDataLst>
              <p:tags r:id="rId3"/>
            </p:custDataLst>
          </p:nvPr>
        </p:nvSpPr>
        <p:spPr>
          <a:xfrm>
            <a:off x="4038600" y="6356350"/>
            <a:ext cx="4114800" cy="365125"/>
          </a:xfrm>
        </p:spPr>
        <p:txBody>
          <a:bodyPr/>
          <a:lstStyle/>
          <a:p>
            <a:endParaRPr lang="zh-CN" altLang="en-US"/>
          </a:p>
        </p:txBody>
      </p:sp>
      <p:sp>
        <p:nvSpPr>
          <p:cNvPr id="10" name="灯片编号占位符 9"/>
          <p:cNvSpPr>
            <a:spLocks noGrp="1"/>
          </p:cNvSpPr>
          <p:nvPr>
            <p:ph type="sldNum" sz="quarter" idx="12"/>
            <p:custDataLst>
              <p:tags r:id="rId4"/>
            </p:custDataLst>
          </p:nvPr>
        </p:nvSpPr>
        <p:spPr>
          <a:xfrm>
            <a:off x="8610600" y="6356350"/>
            <a:ext cx="2743200" cy="365125"/>
          </a:xfrm>
        </p:spPr>
        <p:txBody>
          <a:bodyPr/>
          <a:lstStyle/>
          <a:p>
            <a:fld id="{73127340-2293-49D2-96F1-6E7BF0C8FD9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内容占位符 11"/>
          <p:cNvSpPr>
            <a:spLocks noGrp="1"/>
          </p:cNvSpPr>
          <p:nvPr>
            <p:ph idx="16392" hasCustomPrompt="1"/>
            <p:custDataLst>
              <p:tags r:id="rId6"/>
            </p:custDataLst>
          </p:nvPr>
        </p:nvSpPr>
        <p:spPr>
          <a:xfrm>
            <a:off x="609600" y="1524000"/>
            <a:ext cx="10972800" cy="2184400"/>
          </a:xfrm>
          <a:custGeom>
            <a:avLst/>
            <a:gdLst>
              <a:gd name="connisteX0" fmla="*/ 0 w 10972800"/>
              <a:gd name="connsiteY0" fmla="*/ 203200 h 2184400"/>
              <a:gd name="connisteX1" fmla="*/ 203200 w 10972800"/>
              <a:gd name="connsiteY1" fmla="*/ 0 h 2184400"/>
              <a:gd name="connisteX2" fmla="*/ 10769600 w 10972800"/>
              <a:gd name="connsiteY2" fmla="*/ 0 h 2184400"/>
              <a:gd name="connisteX3" fmla="*/ 10972800 w 10972800"/>
              <a:gd name="connsiteY3" fmla="*/ 203200 h 2184400"/>
              <a:gd name="connisteX4" fmla="*/ 10972800 w 10972800"/>
              <a:gd name="connsiteY4" fmla="*/ 1981200 h 2184400"/>
              <a:gd name="connisteX5" fmla="*/ 10769600 w 10972800"/>
              <a:gd name="connsiteY5" fmla="*/ 2184400 h 2184400"/>
              <a:gd name="connisteX6" fmla="*/ 203200 w 10972800"/>
              <a:gd name="connsiteY6" fmla="*/ 2184400 h 2184400"/>
              <a:gd name="connisteX7" fmla="*/ 0 w 10972800"/>
              <a:gd name="connsiteY7" fmla="*/ 1981200 h 2184400"/>
              <a:gd name="connisteX8" fmla="*/ 0 w 10972800"/>
              <a:gd name="connsiteY8" fmla="*/ 203200 h 218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2184400">
                <a:moveTo>
                  <a:pt x="0" y="203200"/>
                </a:moveTo>
                <a:cubicBezTo>
                  <a:pt x="0" y="90976"/>
                  <a:pt x="90976" y="0"/>
                  <a:pt x="203200" y="0"/>
                </a:cubicBezTo>
                <a:lnTo>
                  <a:pt x="10769600" y="0"/>
                </a:lnTo>
                <a:cubicBezTo>
                  <a:pt x="10881824" y="0"/>
                  <a:pt x="10972800" y="90976"/>
                  <a:pt x="10972800" y="203200"/>
                </a:cubicBezTo>
                <a:lnTo>
                  <a:pt x="10972800" y="1981200"/>
                </a:lnTo>
                <a:cubicBezTo>
                  <a:pt x="10972800" y="2093424"/>
                  <a:pt x="10881824" y="2184400"/>
                  <a:pt x="10769600" y="2184400"/>
                </a:cubicBezTo>
                <a:lnTo>
                  <a:pt x="203200" y="2184400"/>
                </a:lnTo>
                <a:cubicBezTo>
                  <a:pt x="90976" y="2184400"/>
                  <a:pt x="0" y="2093424"/>
                  <a:pt x="0" y="19812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文本占位符 12"/>
          <p:cNvSpPr>
            <a:spLocks noGrp="1"/>
          </p:cNvSpPr>
          <p:nvPr>
            <p:ph type="body" idx="16386" hasCustomPrompt="1"/>
            <p:custDataLst>
              <p:tags r:id="rId7"/>
            </p:custDataLst>
          </p:nvPr>
        </p:nvSpPr>
        <p:spPr>
          <a:xfrm>
            <a:off x="609600" y="4165600"/>
            <a:ext cx="3251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4" name="文本占位符 13"/>
          <p:cNvSpPr>
            <a:spLocks noGrp="1"/>
          </p:cNvSpPr>
          <p:nvPr>
            <p:ph type="body" idx="16387" hasCustomPrompt="1"/>
            <p:custDataLst>
              <p:tags r:id="rId8"/>
            </p:custDataLst>
          </p:nvPr>
        </p:nvSpPr>
        <p:spPr>
          <a:xfrm>
            <a:off x="609600" y="4724400"/>
            <a:ext cx="32512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5" name="文本占位符 14"/>
          <p:cNvSpPr>
            <a:spLocks noGrp="1"/>
          </p:cNvSpPr>
          <p:nvPr>
            <p:ph type="body" idx="16388" hasCustomPrompt="1"/>
            <p:custDataLst>
              <p:tags r:id="rId9"/>
            </p:custDataLst>
          </p:nvPr>
        </p:nvSpPr>
        <p:spPr>
          <a:xfrm>
            <a:off x="4470400" y="4165600"/>
            <a:ext cx="3251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6" name="文本占位符 15"/>
          <p:cNvSpPr>
            <a:spLocks noGrp="1"/>
          </p:cNvSpPr>
          <p:nvPr>
            <p:ph type="body" idx="16389" hasCustomPrompt="1"/>
            <p:custDataLst>
              <p:tags r:id="rId10"/>
            </p:custDataLst>
          </p:nvPr>
        </p:nvSpPr>
        <p:spPr>
          <a:xfrm>
            <a:off x="4470400" y="4724400"/>
            <a:ext cx="32512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7" name="文本占位符 16"/>
          <p:cNvSpPr>
            <a:spLocks noGrp="1"/>
          </p:cNvSpPr>
          <p:nvPr>
            <p:ph type="body" idx="16390" hasCustomPrompt="1"/>
            <p:custDataLst>
              <p:tags r:id="rId11"/>
            </p:custDataLst>
          </p:nvPr>
        </p:nvSpPr>
        <p:spPr>
          <a:xfrm>
            <a:off x="8331200" y="4165600"/>
            <a:ext cx="3251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8" name="文本占位符 17"/>
          <p:cNvSpPr>
            <a:spLocks noGrp="1"/>
          </p:cNvSpPr>
          <p:nvPr>
            <p:ph type="body" idx="16391" hasCustomPrompt="1"/>
            <p:custDataLst>
              <p:tags r:id="rId12"/>
            </p:custDataLst>
          </p:nvPr>
        </p:nvSpPr>
        <p:spPr>
          <a:xfrm>
            <a:off x="8331200" y="4724400"/>
            <a:ext cx="32512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正文页-10004_15">
    <p:bg>
      <p:bgRef idx="1001">
        <a:schemeClr val="bg2"/>
      </p:bgRef>
    </p:bg>
    <p:spTree>
      <p:nvGrpSpPr>
        <p:cNvPr id="1" name=""/>
        <p:cNvGrpSpPr/>
        <p:nvPr/>
      </p:nvGrpSpPr>
      <p:grpSpPr>
        <a:xfrm>
          <a:off x="0" y="0"/>
          <a:ext cx="0" cy="0"/>
          <a:chOff x="0" y="0"/>
          <a:chExt cx="0" cy="0"/>
        </a:xfrm>
      </p:grpSpPr>
      <p:sp>
        <p:nvSpPr>
          <p:cNvPr id="6" name="日期占位符 5"/>
          <p:cNvSpPr>
            <a:spLocks noGrp="1"/>
          </p:cNvSpPr>
          <p:nvPr>
            <p:ph type="dt" sz="half" idx="10"/>
            <p:custDataLst>
              <p:tags r:id="rId2"/>
            </p:custDataLst>
          </p:nvPr>
        </p:nvSpPr>
        <p:spPr>
          <a:xfrm>
            <a:off x="838200" y="6356350"/>
            <a:ext cx="2743200" cy="365125"/>
          </a:xfrm>
        </p:spPr>
        <p:txBody>
          <a:bodyPr/>
          <a:lstStyle/>
          <a:p>
            <a:fld id="{AC1B7B3F-A56B-4310-A966-BD55D80449F1}" type="datetimeFigureOut">
              <a:rPr lang="zh-CN" altLang="en-US" smtClean="0"/>
            </a:fld>
            <a:endParaRPr lang="zh-CN" altLang="en-US"/>
          </a:p>
        </p:txBody>
      </p:sp>
      <p:sp>
        <p:nvSpPr>
          <p:cNvPr id="7" name="页脚占位符 6"/>
          <p:cNvSpPr>
            <a:spLocks noGrp="1"/>
          </p:cNvSpPr>
          <p:nvPr>
            <p:ph type="ftr" sz="quarter" idx="11"/>
            <p:custDataLst>
              <p:tags r:id="rId3"/>
            </p:custDataLst>
          </p:nvPr>
        </p:nvSpPr>
        <p:spPr>
          <a:xfrm>
            <a:off x="4038600" y="6356350"/>
            <a:ext cx="4114800" cy="365125"/>
          </a:xfrm>
        </p:spPr>
        <p:txBody>
          <a:bodyPr/>
          <a:lstStyle/>
          <a:p>
            <a:endParaRPr lang="zh-CN" altLang="en-US"/>
          </a:p>
        </p:txBody>
      </p:sp>
      <p:sp>
        <p:nvSpPr>
          <p:cNvPr id="10" name="灯片编号占位符 9"/>
          <p:cNvSpPr>
            <a:spLocks noGrp="1"/>
          </p:cNvSpPr>
          <p:nvPr>
            <p:ph type="sldNum" sz="quarter" idx="12"/>
            <p:custDataLst>
              <p:tags r:id="rId4"/>
            </p:custDataLst>
          </p:nvPr>
        </p:nvSpPr>
        <p:spPr>
          <a:xfrm>
            <a:off x="8610600" y="6356350"/>
            <a:ext cx="2743200" cy="365125"/>
          </a:xfrm>
        </p:spPr>
        <p:txBody>
          <a:bodyPr/>
          <a:lstStyle/>
          <a:p>
            <a:fld id="{73127340-2293-49D2-96F1-6E7BF0C8FD9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装饰  1"/>
          <p:cNvSpPr>
            <a:spLocks noGrp="1"/>
          </p:cNvSpPr>
          <p:nvPr>
            <p:ph type="body" idx="16392" hasCustomPrompt="1"/>
            <p:custDataLst>
              <p:tags r:id="rId6"/>
            </p:custDataLst>
          </p:nvPr>
        </p:nvSpPr>
        <p:spPr>
          <a:xfrm>
            <a:off x="609600" y="1930400"/>
            <a:ext cx="3454400" cy="3911600"/>
          </a:xfrm>
          <a:custGeom>
            <a:avLst/>
            <a:gdLst>
              <a:gd name="connisteX0" fmla="*/ 0 w 3454400"/>
              <a:gd name="connsiteY0" fmla="*/ 203200 h 3911600"/>
              <a:gd name="connisteX1" fmla="*/ 203200 w 3454400"/>
              <a:gd name="connsiteY1" fmla="*/ 0 h 3911600"/>
              <a:gd name="connisteX2" fmla="*/ 3251200 w 3454400"/>
              <a:gd name="connsiteY2" fmla="*/ 0 h 3911600"/>
              <a:gd name="connisteX3" fmla="*/ 3454400 w 3454400"/>
              <a:gd name="connsiteY3" fmla="*/ 203200 h 3911600"/>
              <a:gd name="connisteX4" fmla="*/ 3454400 w 3454400"/>
              <a:gd name="connsiteY4" fmla="*/ 3708400 h 3911600"/>
              <a:gd name="connisteX5" fmla="*/ 3251200 w 3454400"/>
              <a:gd name="connsiteY5" fmla="*/ 3911600 h 3911600"/>
              <a:gd name="connisteX6" fmla="*/ 203200 w 3454400"/>
              <a:gd name="connsiteY6" fmla="*/ 3911600 h 3911600"/>
              <a:gd name="connisteX7" fmla="*/ 0 w 3454400"/>
              <a:gd name="connsiteY7" fmla="*/ 3708400 h 3911600"/>
              <a:gd name="connisteX8" fmla="*/ 0 w 3454400"/>
              <a:gd name="connsiteY8" fmla="*/ 203200 h 3911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3911600">
                <a:moveTo>
                  <a:pt x="0" y="203200"/>
                </a:moveTo>
                <a:cubicBezTo>
                  <a:pt x="0" y="90976"/>
                  <a:pt x="90976" y="0"/>
                  <a:pt x="203200" y="0"/>
                </a:cubicBezTo>
                <a:lnTo>
                  <a:pt x="3251200" y="0"/>
                </a:lnTo>
                <a:cubicBezTo>
                  <a:pt x="3363424" y="0"/>
                  <a:pt x="3454400" y="90976"/>
                  <a:pt x="3454400" y="203200"/>
                </a:cubicBezTo>
                <a:lnTo>
                  <a:pt x="3454400" y="3708400"/>
                </a:lnTo>
                <a:cubicBezTo>
                  <a:pt x="3454400" y="3820624"/>
                  <a:pt x="3363424" y="3911600"/>
                  <a:pt x="3251200" y="3911600"/>
                </a:cubicBezTo>
                <a:lnTo>
                  <a:pt x="203200" y="3911600"/>
                </a:lnTo>
                <a:cubicBezTo>
                  <a:pt x="90976" y="3911600"/>
                  <a:pt x="0" y="3820624"/>
                  <a:pt x="0" y="3708400"/>
                </a:cubicBezTo>
                <a:lnTo>
                  <a:pt x="0" y="203200"/>
                </a:lnTo>
                <a:close/>
              </a:path>
            </a:pathLst>
          </a:custGeom>
          <a:gradFill>
            <a:gsLst>
              <a:gs pos="0">
                <a:schemeClr val="accent1">
                  <a:lumMod val="0"/>
                  <a:lumOff val="100000"/>
                </a:schemeClr>
              </a:gs>
              <a:gs pos="100000">
                <a:schemeClr val="accent1">
                  <a:lumMod val="0"/>
                  <a:lumOff val="10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文本占位符 12"/>
          <p:cNvSpPr>
            <a:spLocks noGrp="1"/>
          </p:cNvSpPr>
          <p:nvPr>
            <p:ph type="body" idx="16386" hasCustomPrompt="1"/>
            <p:custDataLst>
              <p:tags r:id="rId7"/>
            </p:custDataLst>
          </p:nvPr>
        </p:nvSpPr>
        <p:spPr>
          <a:xfrm>
            <a:off x="914400" y="26924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14" name="文本占位符 13"/>
          <p:cNvSpPr>
            <a:spLocks noGrp="1"/>
          </p:cNvSpPr>
          <p:nvPr>
            <p:ph type="body" idx="16387" hasCustomPrompt="1"/>
            <p:custDataLst>
              <p:tags r:id="rId8"/>
            </p:custDataLst>
          </p:nvPr>
        </p:nvSpPr>
        <p:spPr>
          <a:xfrm>
            <a:off x="914400" y="3251200"/>
            <a:ext cx="28448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5" name="装饰  4"/>
          <p:cNvSpPr>
            <a:spLocks noGrp="1"/>
          </p:cNvSpPr>
          <p:nvPr>
            <p:ph type="body" idx="16393" hasCustomPrompt="1"/>
            <p:custDataLst>
              <p:tags r:id="rId9"/>
            </p:custDataLst>
          </p:nvPr>
        </p:nvSpPr>
        <p:spPr>
          <a:xfrm>
            <a:off x="4368800" y="1930400"/>
            <a:ext cx="3454400" cy="3911600"/>
          </a:xfrm>
          <a:custGeom>
            <a:avLst/>
            <a:gdLst>
              <a:gd name="connisteX0" fmla="*/ 0 w 3454400"/>
              <a:gd name="connsiteY0" fmla="*/ 203200 h 3911600"/>
              <a:gd name="connisteX1" fmla="*/ 203200 w 3454400"/>
              <a:gd name="connsiteY1" fmla="*/ 0 h 3911600"/>
              <a:gd name="connisteX2" fmla="*/ 3251200 w 3454400"/>
              <a:gd name="connsiteY2" fmla="*/ 0 h 3911600"/>
              <a:gd name="connisteX3" fmla="*/ 3454400 w 3454400"/>
              <a:gd name="connsiteY3" fmla="*/ 203200 h 3911600"/>
              <a:gd name="connisteX4" fmla="*/ 3454400 w 3454400"/>
              <a:gd name="connsiteY4" fmla="*/ 3708400 h 3911600"/>
              <a:gd name="connisteX5" fmla="*/ 3251200 w 3454400"/>
              <a:gd name="connsiteY5" fmla="*/ 3911600 h 3911600"/>
              <a:gd name="connisteX6" fmla="*/ 203200 w 3454400"/>
              <a:gd name="connsiteY6" fmla="*/ 3911600 h 3911600"/>
              <a:gd name="connisteX7" fmla="*/ 0 w 3454400"/>
              <a:gd name="connsiteY7" fmla="*/ 3708400 h 3911600"/>
              <a:gd name="connisteX8" fmla="*/ 0 w 3454400"/>
              <a:gd name="connsiteY8" fmla="*/ 203200 h 3911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3911600">
                <a:moveTo>
                  <a:pt x="0" y="203200"/>
                </a:moveTo>
                <a:cubicBezTo>
                  <a:pt x="0" y="90976"/>
                  <a:pt x="90976" y="0"/>
                  <a:pt x="203200" y="0"/>
                </a:cubicBezTo>
                <a:lnTo>
                  <a:pt x="3251200" y="0"/>
                </a:lnTo>
                <a:cubicBezTo>
                  <a:pt x="3363424" y="0"/>
                  <a:pt x="3454400" y="90976"/>
                  <a:pt x="3454400" y="203200"/>
                </a:cubicBezTo>
                <a:lnTo>
                  <a:pt x="3454400" y="3708400"/>
                </a:lnTo>
                <a:cubicBezTo>
                  <a:pt x="3454400" y="3820624"/>
                  <a:pt x="3363424" y="3911600"/>
                  <a:pt x="3251200" y="3911600"/>
                </a:cubicBezTo>
                <a:lnTo>
                  <a:pt x="203200" y="3911600"/>
                </a:lnTo>
                <a:cubicBezTo>
                  <a:pt x="90976" y="3911600"/>
                  <a:pt x="0" y="3820624"/>
                  <a:pt x="0" y="3708400"/>
                </a:cubicBezTo>
                <a:lnTo>
                  <a:pt x="0" y="203200"/>
                </a:lnTo>
                <a:close/>
              </a:path>
            </a:pathLst>
          </a:custGeom>
          <a:gradFill>
            <a:gsLst>
              <a:gs pos="0">
                <a:schemeClr val="accent1">
                  <a:lumMod val="0"/>
                  <a:lumOff val="100000"/>
                </a:schemeClr>
              </a:gs>
              <a:gs pos="100000">
                <a:schemeClr val="accent1">
                  <a:lumMod val="0"/>
                  <a:lumOff val="10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6" name="文本占位符 15"/>
          <p:cNvSpPr>
            <a:spLocks noGrp="1"/>
          </p:cNvSpPr>
          <p:nvPr>
            <p:ph type="body" idx="16388" hasCustomPrompt="1"/>
            <p:custDataLst>
              <p:tags r:id="rId10"/>
            </p:custDataLst>
          </p:nvPr>
        </p:nvSpPr>
        <p:spPr>
          <a:xfrm>
            <a:off x="4673600" y="26924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17" name="文本占位符 16"/>
          <p:cNvSpPr>
            <a:spLocks noGrp="1"/>
          </p:cNvSpPr>
          <p:nvPr>
            <p:ph type="body" idx="16389" hasCustomPrompt="1"/>
            <p:custDataLst>
              <p:tags r:id="rId11"/>
            </p:custDataLst>
          </p:nvPr>
        </p:nvSpPr>
        <p:spPr>
          <a:xfrm>
            <a:off x="4673600" y="3251200"/>
            <a:ext cx="28448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8" name="装饰  7"/>
          <p:cNvSpPr>
            <a:spLocks noGrp="1"/>
          </p:cNvSpPr>
          <p:nvPr>
            <p:ph type="body" idx="16394" hasCustomPrompt="1"/>
            <p:custDataLst>
              <p:tags r:id="rId12"/>
            </p:custDataLst>
          </p:nvPr>
        </p:nvSpPr>
        <p:spPr>
          <a:xfrm>
            <a:off x="8128000" y="1930400"/>
            <a:ext cx="3454400" cy="3911600"/>
          </a:xfrm>
          <a:custGeom>
            <a:avLst/>
            <a:gdLst>
              <a:gd name="connisteX0" fmla="*/ 0 w 3454400"/>
              <a:gd name="connsiteY0" fmla="*/ 203200 h 3911600"/>
              <a:gd name="connisteX1" fmla="*/ 203200 w 3454400"/>
              <a:gd name="connsiteY1" fmla="*/ 0 h 3911600"/>
              <a:gd name="connisteX2" fmla="*/ 3251200 w 3454400"/>
              <a:gd name="connsiteY2" fmla="*/ 0 h 3911600"/>
              <a:gd name="connisteX3" fmla="*/ 3454400 w 3454400"/>
              <a:gd name="connsiteY3" fmla="*/ 203200 h 3911600"/>
              <a:gd name="connisteX4" fmla="*/ 3454400 w 3454400"/>
              <a:gd name="connsiteY4" fmla="*/ 3708400 h 3911600"/>
              <a:gd name="connisteX5" fmla="*/ 3251200 w 3454400"/>
              <a:gd name="connsiteY5" fmla="*/ 3911600 h 3911600"/>
              <a:gd name="connisteX6" fmla="*/ 203200 w 3454400"/>
              <a:gd name="connsiteY6" fmla="*/ 3911600 h 3911600"/>
              <a:gd name="connisteX7" fmla="*/ 0 w 3454400"/>
              <a:gd name="connsiteY7" fmla="*/ 3708400 h 3911600"/>
              <a:gd name="connisteX8" fmla="*/ 0 w 3454400"/>
              <a:gd name="connsiteY8" fmla="*/ 203200 h 3911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3911600">
                <a:moveTo>
                  <a:pt x="0" y="203200"/>
                </a:moveTo>
                <a:cubicBezTo>
                  <a:pt x="0" y="90976"/>
                  <a:pt x="90976" y="0"/>
                  <a:pt x="203200" y="0"/>
                </a:cubicBezTo>
                <a:lnTo>
                  <a:pt x="3251200" y="0"/>
                </a:lnTo>
                <a:cubicBezTo>
                  <a:pt x="3363424" y="0"/>
                  <a:pt x="3454400" y="90976"/>
                  <a:pt x="3454400" y="203200"/>
                </a:cubicBezTo>
                <a:lnTo>
                  <a:pt x="3454400" y="3708400"/>
                </a:lnTo>
                <a:cubicBezTo>
                  <a:pt x="3454400" y="3820624"/>
                  <a:pt x="3363424" y="3911600"/>
                  <a:pt x="3251200" y="3911600"/>
                </a:cubicBezTo>
                <a:lnTo>
                  <a:pt x="203200" y="3911600"/>
                </a:lnTo>
                <a:cubicBezTo>
                  <a:pt x="90976" y="3911600"/>
                  <a:pt x="0" y="3820624"/>
                  <a:pt x="0" y="3708400"/>
                </a:cubicBezTo>
                <a:lnTo>
                  <a:pt x="0" y="203200"/>
                </a:lnTo>
                <a:close/>
              </a:path>
            </a:pathLst>
          </a:custGeom>
          <a:gradFill>
            <a:gsLst>
              <a:gs pos="0">
                <a:schemeClr val="accent1">
                  <a:lumMod val="0"/>
                  <a:lumOff val="100000"/>
                </a:schemeClr>
              </a:gs>
              <a:gs pos="100000">
                <a:schemeClr val="accent1">
                  <a:lumMod val="0"/>
                  <a:lumOff val="10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9" name="文本占位符 18"/>
          <p:cNvSpPr>
            <a:spLocks noGrp="1"/>
          </p:cNvSpPr>
          <p:nvPr>
            <p:ph type="body" idx="16390" hasCustomPrompt="1"/>
            <p:custDataLst>
              <p:tags r:id="rId13"/>
            </p:custDataLst>
          </p:nvPr>
        </p:nvSpPr>
        <p:spPr>
          <a:xfrm>
            <a:off x="8432800" y="26924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20" name="文本占位符 19"/>
          <p:cNvSpPr>
            <a:spLocks noGrp="1"/>
          </p:cNvSpPr>
          <p:nvPr>
            <p:ph type="body" idx="16391" hasCustomPrompt="1"/>
            <p:custDataLst>
              <p:tags r:id="rId14"/>
            </p:custDataLst>
          </p:nvPr>
        </p:nvSpPr>
        <p:spPr>
          <a:xfrm>
            <a:off x="8432800" y="3251200"/>
            <a:ext cx="28448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正文页-30_28">
    <p:bg>
      <p:bgRef idx="1001">
        <a:schemeClr val="bg2"/>
      </p:bgRef>
    </p:bg>
    <p:spTree>
      <p:nvGrpSpPr>
        <p:cNvPr id="1" name=""/>
        <p:cNvGrpSpPr/>
        <p:nvPr/>
      </p:nvGrpSpPr>
      <p:grpSpPr>
        <a:xfrm>
          <a:off x="0" y="0"/>
          <a:ext cx="0" cy="0"/>
          <a:chOff x="0" y="0"/>
          <a:chExt cx="0" cy="0"/>
        </a:xfrm>
      </p:grpSpPr>
      <p:sp>
        <p:nvSpPr>
          <p:cNvPr id="6" name="日期占位符 5"/>
          <p:cNvSpPr>
            <a:spLocks noGrp="1"/>
          </p:cNvSpPr>
          <p:nvPr>
            <p:ph type="dt" sz="half" idx="10"/>
            <p:custDataLst>
              <p:tags r:id="rId2"/>
            </p:custDataLst>
          </p:nvPr>
        </p:nvSpPr>
        <p:spPr>
          <a:xfrm>
            <a:off x="838200" y="6356350"/>
            <a:ext cx="2743200" cy="365125"/>
          </a:xfrm>
        </p:spPr>
        <p:txBody>
          <a:bodyPr/>
          <a:lstStyle/>
          <a:p>
            <a:fld id="{AC1B7B3F-A56B-4310-A966-BD55D80449F1}" type="datetimeFigureOut">
              <a:rPr lang="zh-CN" altLang="en-US" smtClean="0"/>
            </a:fld>
            <a:endParaRPr lang="zh-CN" altLang="en-US"/>
          </a:p>
        </p:txBody>
      </p:sp>
      <p:sp>
        <p:nvSpPr>
          <p:cNvPr id="7" name="页脚占位符 6"/>
          <p:cNvSpPr>
            <a:spLocks noGrp="1"/>
          </p:cNvSpPr>
          <p:nvPr>
            <p:ph type="ftr" sz="quarter" idx="11"/>
            <p:custDataLst>
              <p:tags r:id="rId3"/>
            </p:custDataLst>
          </p:nvPr>
        </p:nvSpPr>
        <p:spPr>
          <a:xfrm>
            <a:off x="4038600" y="6356350"/>
            <a:ext cx="4114800" cy="365125"/>
          </a:xfrm>
        </p:spPr>
        <p:txBody>
          <a:bodyPr/>
          <a:lstStyle/>
          <a:p>
            <a:endParaRPr lang="zh-CN" altLang="en-US"/>
          </a:p>
        </p:txBody>
      </p:sp>
      <p:sp>
        <p:nvSpPr>
          <p:cNvPr id="10" name="灯片编号占位符 9"/>
          <p:cNvSpPr>
            <a:spLocks noGrp="1"/>
          </p:cNvSpPr>
          <p:nvPr>
            <p:ph type="sldNum" sz="quarter" idx="12"/>
            <p:custDataLst>
              <p:tags r:id="rId4"/>
            </p:custDataLst>
          </p:nvPr>
        </p:nvSpPr>
        <p:spPr>
          <a:xfrm>
            <a:off x="8610600" y="6356350"/>
            <a:ext cx="2743200" cy="365125"/>
          </a:xfrm>
        </p:spPr>
        <p:txBody>
          <a:bodyPr/>
          <a:lstStyle/>
          <a:p>
            <a:fld id="{73127340-2293-49D2-96F1-6E7BF0C8FD9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5257800" y="533400"/>
            <a:ext cx="63246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内容占位符 11"/>
          <p:cNvSpPr>
            <a:spLocks noGrp="1"/>
          </p:cNvSpPr>
          <p:nvPr>
            <p:ph idx="16392" hasCustomPrompt="1"/>
            <p:custDataLst>
              <p:tags r:id="rId6"/>
            </p:custDataLst>
          </p:nvPr>
        </p:nvSpPr>
        <p:spPr>
          <a:xfrm>
            <a:off x="609600" y="609600"/>
            <a:ext cx="4038600" cy="5638800"/>
          </a:xfrm>
          <a:custGeom>
            <a:avLst/>
            <a:gdLst>
              <a:gd name="connisteX0" fmla="*/ 0 w 4038600"/>
              <a:gd name="connsiteY0" fmla="*/ 203200 h 5638800"/>
              <a:gd name="connisteX1" fmla="*/ 203200 w 4038600"/>
              <a:gd name="connsiteY1" fmla="*/ 0 h 5638800"/>
              <a:gd name="connisteX2" fmla="*/ 3835400 w 4038600"/>
              <a:gd name="connsiteY2" fmla="*/ 0 h 5638800"/>
              <a:gd name="connisteX3" fmla="*/ 4038600 w 4038600"/>
              <a:gd name="connsiteY3" fmla="*/ 203200 h 5638800"/>
              <a:gd name="connisteX4" fmla="*/ 4038600 w 4038600"/>
              <a:gd name="connsiteY4" fmla="*/ 5435600 h 5638800"/>
              <a:gd name="connisteX5" fmla="*/ 3835400 w 4038600"/>
              <a:gd name="connsiteY5" fmla="*/ 5638800 h 5638800"/>
              <a:gd name="connisteX6" fmla="*/ 203200 w 4038600"/>
              <a:gd name="connsiteY6" fmla="*/ 5638800 h 5638800"/>
              <a:gd name="connisteX7" fmla="*/ 0 w 4038600"/>
              <a:gd name="connsiteY7" fmla="*/ 5435600 h 5638800"/>
              <a:gd name="connisteX8" fmla="*/ 0 w 4038600"/>
              <a:gd name="connsiteY8" fmla="*/ 203200 h 563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4038600" h="5638800">
                <a:moveTo>
                  <a:pt x="0" y="203200"/>
                </a:moveTo>
                <a:cubicBezTo>
                  <a:pt x="0" y="90976"/>
                  <a:pt x="90976" y="0"/>
                  <a:pt x="203200" y="0"/>
                </a:cubicBezTo>
                <a:lnTo>
                  <a:pt x="3835400" y="0"/>
                </a:lnTo>
                <a:cubicBezTo>
                  <a:pt x="3947624" y="0"/>
                  <a:pt x="4038600" y="90976"/>
                  <a:pt x="4038600" y="203200"/>
                </a:cubicBezTo>
                <a:lnTo>
                  <a:pt x="4038600" y="5435600"/>
                </a:lnTo>
                <a:cubicBezTo>
                  <a:pt x="4038600" y="5547824"/>
                  <a:pt x="3947624" y="5638800"/>
                  <a:pt x="3835400" y="5638800"/>
                </a:cubicBezTo>
                <a:lnTo>
                  <a:pt x="203200" y="5638800"/>
                </a:lnTo>
                <a:cubicBezTo>
                  <a:pt x="90976" y="5638800"/>
                  <a:pt x="0" y="5547824"/>
                  <a:pt x="0" y="54356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装饰  2"/>
          <p:cNvSpPr>
            <a:spLocks noGrp="1"/>
          </p:cNvSpPr>
          <p:nvPr>
            <p:ph type="body" idx="16393" hasCustomPrompt="1"/>
            <p:custDataLst>
              <p:tags r:id="rId7"/>
            </p:custDataLst>
          </p:nvPr>
        </p:nvSpPr>
        <p:spPr>
          <a:xfrm>
            <a:off x="5257800" y="1676400"/>
            <a:ext cx="50800" cy="1117600"/>
          </a:xfrm>
          <a:custGeom>
            <a:avLst/>
            <a:gdLst>
              <a:gd name="connisteX0" fmla="*/ 0 w 50800"/>
              <a:gd name="connsiteY0" fmla="*/ 25400 h 1117600"/>
              <a:gd name="connisteX1" fmla="*/ 25400 w 50800"/>
              <a:gd name="connsiteY1" fmla="*/ 0 h 1117600"/>
              <a:gd name="connisteX2" fmla="*/ 25400 w 50800"/>
              <a:gd name="connsiteY2" fmla="*/ 0 h 1117600"/>
              <a:gd name="connisteX3" fmla="*/ 50800 w 50800"/>
              <a:gd name="connsiteY3" fmla="*/ 25400 h 1117600"/>
              <a:gd name="connisteX4" fmla="*/ 50800 w 50800"/>
              <a:gd name="connsiteY4" fmla="*/ 1092200 h 1117600"/>
              <a:gd name="connisteX5" fmla="*/ 25400 w 50800"/>
              <a:gd name="connsiteY5" fmla="*/ 1117600 h 1117600"/>
              <a:gd name="connisteX6" fmla="*/ 25400 w 50800"/>
              <a:gd name="connsiteY6" fmla="*/ 1117600 h 1117600"/>
              <a:gd name="connisteX7" fmla="*/ 0 w 50800"/>
              <a:gd name="connsiteY7" fmla="*/ 1092200 h 1117600"/>
              <a:gd name="connisteX8" fmla="*/ 0 w 50800"/>
              <a:gd name="connsiteY8" fmla="*/ 25400 h 111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117600">
                <a:moveTo>
                  <a:pt x="0" y="25400"/>
                </a:moveTo>
                <a:cubicBezTo>
                  <a:pt x="0" y="11372"/>
                  <a:pt x="11372" y="0"/>
                  <a:pt x="25400" y="0"/>
                </a:cubicBezTo>
                <a:lnTo>
                  <a:pt x="25400" y="0"/>
                </a:lnTo>
                <a:cubicBezTo>
                  <a:pt x="39428" y="0"/>
                  <a:pt x="50800" y="11372"/>
                  <a:pt x="50800" y="25400"/>
                </a:cubicBezTo>
                <a:lnTo>
                  <a:pt x="50800" y="1092200"/>
                </a:lnTo>
                <a:cubicBezTo>
                  <a:pt x="50800" y="1106228"/>
                  <a:pt x="39428" y="1117600"/>
                  <a:pt x="25400" y="1117600"/>
                </a:cubicBezTo>
                <a:lnTo>
                  <a:pt x="25400" y="1117600"/>
                </a:lnTo>
                <a:cubicBezTo>
                  <a:pt x="11372" y="1117600"/>
                  <a:pt x="0" y="1106228"/>
                  <a:pt x="0" y="10922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4" name="文本占位符 13"/>
          <p:cNvSpPr>
            <a:spLocks noGrp="1"/>
          </p:cNvSpPr>
          <p:nvPr>
            <p:ph type="body" idx="16386" hasCustomPrompt="1"/>
            <p:custDataLst>
              <p:tags r:id="rId8"/>
            </p:custDataLst>
          </p:nvPr>
        </p:nvSpPr>
        <p:spPr>
          <a:xfrm>
            <a:off x="5410200" y="1676400"/>
            <a:ext cx="6172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5" name="文本占位符 14"/>
          <p:cNvSpPr>
            <a:spLocks noGrp="1"/>
          </p:cNvSpPr>
          <p:nvPr>
            <p:ph type="body" idx="16387" hasCustomPrompt="1"/>
            <p:custDataLst>
              <p:tags r:id="rId9"/>
            </p:custDataLst>
          </p:nvPr>
        </p:nvSpPr>
        <p:spPr>
          <a:xfrm>
            <a:off x="5410200" y="2184400"/>
            <a:ext cx="61722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6" name="装饰  5"/>
          <p:cNvSpPr>
            <a:spLocks noGrp="1"/>
          </p:cNvSpPr>
          <p:nvPr>
            <p:ph type="body" idx="16394" hasCustomPrompt="1"/>
            <p:custDataLst>
              <p:tags r:id="rId10"/>
            </p:custDataLst>
          </p:nvPr>
        </p:nvSpPr>
        <p:spPr>
          <a:xfrm>
            <a:off x="5257800" y="3403600"/>
            <a:ext cx="50800" cy="1117600"/>
          </a:xfrm>
          <a:custGeom>
            <a:avLst/>
            <a:gdLst>
              <a:gd name="connisteX0" fmla="*/ 0 w 50800"/>
              <a:gd name="connsiteY0" fmla="*/ 25400 h 1117600"/>
              <a:gd name="connisteX1" fmla="*/ 25400 w 50800"/>
              <a:gd name="connsiteY1" fmla="*/ 0 h 1117600"/>
              <a:gd name="connisteX2" fmla="*/ 25400 w 50800"/>
              <a:gd name="connsiteY2" fmla="*/ 0 h 1117600"/>
              <a:gd name="connisteX3" fmla="*/ 50800 w 50800"/>
              <a:gd name="connsiteY3" fmla="*/ 25400 h 1117600"/>
              <a:gd name="connisteX4" fmla="*/ 50800 w 50800"/>
              <a:gd name="connsiteY4" fmla="*/ 1092200 h 1117600"/>
              <a:gd name="connisteX5" fmla="*/ 25400 w 50800"/>
              <a:gd name="connsiteY5" fmla="*/ 1117600 h 1117600"/>
              <a:gd name="connisteX6" fmla="*/ 25400 w 50800"/>
              <a:gd name="connsiteY6" fmla="*/ 1117600 h 1117600"/>
              <a:gd name="connisteX7" fmla="*/ 0 w 50800"/>
              <a:gd name="connsiteY7" fmla="*/ 1092200 h 1117600"/>
              <a:gd name="connisteX8" fmla="*/ 0 w 50800"/>
              <a:gd name="connsiteY8" fmla="*/ 25400 h 111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117600">
                <a:moveTo>
                  <a:pt x="0" y="25400"/>
                </a:moveTo>
                <a:cubicBezTo>
                  <a:pt x="0" y="11372"/>
                  <a:pt x="11372" y="0"/>
                  <a:pt x="25400" y="0"/>
                </a:cubicBezTo>
                <a:lnTo>
                  <a:pt x="25400" y="0"/>
                </a:lnTo>
                <a:cubicBezTo>
                  <a:pt x="39428" y="0"/>
                  <a:pt x="50800" y="11372"/>
                  <a:pt x="50800" y="25400"/>
                </a:cubicBezTo>
                <a:lnTo>
                  <a:pt x="50800" y="1092200"/>
                </a:lnTo>
                <a:cubicBezTo>
                  <a:pt x="50800" y="1106228"/>
                  <a:pt x="39428" y="1117600"/>
                  <a:pt x="25400" y="1117600"/>
                </a:cubicBezTo>
                <a:lnTo>
                  <a:pt x="25400" y="1117600"/>
                </a:lnTo>
                <a:cubicBezTo>
                  <a:pt x="11372" y="1117600"/>
                  <a:pt x="0" y="1106228"/>
                  <a:pt x="0" y="10922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文本占位符 16"/>
          <p:cNvSpPr>
            <a:spLocks noGrp="1"/>
          </p:cNvSpPr>
          <p:nvPr>
            <p:ph type="body" idx="16388" hasCustomPrompt="1"/>
            <p:custDataLst>
              <p:tags r:id="rId11"/>
            </p:custDataLst>
          </p:nvPr>
        </p:nvSpPr>
        <p:spPr>
          <a:xfrm>
            <a:off x="5410200" y="3403600"/>
            <a:ext cx="6172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8" name="文本占位符 17"/>
          <p:cNvSpPr>
            <a:spLocks noGrp="1"/>
          </p:cNvSpPr>
          <p:nvPr>
            <p:ph type="body" idx="16389" hasCustomPrompt="1"/>
            <p:custDataLst>
              <p:tags r:id="rId12"/>
            </p:custDataLst>
          </p:nvPr>
        </p:nvSpPr>
        <p:spPr>
          <a:xfrm>
            <a:off x="5410200" y="3911600"/>
            <a:ext cx="61722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9" name="装饰  8"/>
          <p:cNvSpPr>
            <a:spLocks noGrp="1"/>
          </p:cNvSpPr>
          <p:nvPr>
            <p:ph type="body" idx="16395" hasCustomPrompt="1"/>
            <p:custDataLst>
              <p:tags r:id="rId13"/>
            </p:custDataLst>
          </p:nvPr>
        </p:nvSpPr>
        <p:spPr>
          <a:xfrm>
            <a:off x="5257800" y="5130800"/>
            <a:ext cx="50800" cy="1117600"/>
          </a:xfrm>
          <a:custGeom>
            <a:avLst/>
            <a:gdLst>
              <a:gd name="connisteX0" fmla="*/ 0 w 50800"/>
              <a:gd name="connsiteY0" fmla="*/ 25400 h 1117600"/>
              <a:gd name="connisteX1" fmla="*/ 25400 w 50800"/>
              <a:gd name="connsiteY1" fmla="*/ 0 h 1117600"/>
              <a:gd name="connisteX2" fmla="*/ 25400 w 50800"/>
              <a:gd name="connsiteY2" fmla="*/ 0 h 1117600"/>
              <a:gd name="connisteX3" fmla="*/ 50800 w 50800"/>
              <a:gd name="connsiteY3" fmla="*/ 25400 h 1117600"/>
              <a:gd name="connisteX4" fmla="*/ 50800 w 50800"/>
              <a:gd name="connsiteY4" fmla="*/ 1092200 h 1117600"/>
              <a:gd name="connisteX5" fmla="*/ 25400 w 50800"/>
              <a:gd name="connsiteY5" fmla="*/ 1117600 h 1117600"/>
              <a:gd name="connisteX6" fmla="*/ 25400 w 50800"/>
              <a:gd name="connsiteY6" fmla="*/ 1117600 h 1117600"/>
              <a:gd name="connisteX7" fmla="*/ 0 w 50800"/>
              <a:gd name="connsiteY7" fmla="*/ 1092200 h 1117600"/>
              <a:gd name="connisteX8" fmla="*/ 0 w 50800"/>
              <a:gd name="connsiteY8" fmla="*/ 25400 h 111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117600">
                <a:moveTo>
                  <a:pt x="0" y="25400"/>
                </a:moveTo>
                <a:cubicBezTo>
                  <a:pt x="0" y="11372"/>
                  <a:pt x="11372" y="0"/>
                  <a:pt x="25400" y="0"/>
                </a:cubicBezTo>
                <a:lnTo>
                  <a:pt x="25400" y="0"/>
                </a:lnTo>
                <a:cubicBezTo>
                  <a:pt x="39428" y="0"/>
                  <a:pt x="50800" y="11372"/>
                  <a:pt x="50800" y="25400"/>
                </a:cubicBezTo>
                <a:lnTo>
                  <a:pt x="50800" y="1092200"/>
                </a:lnTo>
                <a:cubicBezTo>
                  <a:pt x="50800" y="1106228"/>
                  <a:pt x="39428" y="1117600"/>
                  <a:pt x="25400" y="1117600"/>
                </a:cubicBezTo>
                <a:lnTo>
                  <a:pt x="25400" y="1117600"/>
                </a:lnTo>
                <a:cubicBezTo>
                  <a:pt x="11372" y="1117600"/>
                  <a:pt x="0" y="1106228"/>
                  <a:pt x="0" y="10922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0" name="文本占位符 19"/>
          <p:cNvSpPr>
            <a:spLocks noGrp="1"/>
          </p:cNvSpPr>
          <p:nvPr>
            <p:ph type="body" idx="16390" hasCustomPrompt="1"/>
            <p:custDataLst>
              <p:tags r:id="rId14"/>
            </p:custDataLst>
          </p:nvPr>
        </p:nvSpPr>
        <p:spPr>
          <a:xfrm>
            <a:off x="5410200" y="5130800"/>
            <a:ext cx="6172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1" name="文本占位符 20"/>
          <p:cNvSpPr>
            <a:spLocks noGrp="1"/>
          </p:cNvSpPr>
          <p:nvPr>
            <p:ph type="body" idx="16391" hasCustomPrompt="1"/>
            <p:custDataLst>
              <p:tags r:id="rId15"/>
            </p:custDataLst>
          </p:nvPr>
        </p:nvSpPr>
        <p:spPr>
          <a:xfrm>
            <a:off x="5410200" y="5638800"/>
            <a:ext cx="61722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正文页-62_24">
    <p:bg>
      <p:bgRef idx="1001">
        <a:schemeClr val="bg2"/>
      </p:bgRef>
    </p:bg>
    <p:spTree>
      <p:nvGrpSpPr>
        <p:cNvPr id="1" name=""/>
        <p:cNvGrpSpPr/>
        <p:nvPr/>
      </p:nvGrpSpPr>
      <p:grpSpPr>
        <a:xfrm>
          <a:off x="0" y="0"/>
          <a:ext cx="0" cy="0"/>
          <a:chOff x="0" y="0"/>
          <a:chExt cx="0" cy="0"/>
        </a:xfrm>
      </p:grpSpPr>
      <p:sp>
        <p:nvSpPr>
          <p:cNvPr id="6" name="日期占位符 5"/>
          <p:cNvSpPr>
            <a:spLocks noGrp="1"/>
          </p:cNvSpPr>
          <p:nvPr>
            <p:ph type="dt" sz="half" idx="10"/>
            <p:custDataLst>
              <p:tags r:id="rId2"/>
            </p:custDataLst>
          </p:nvPr>
        </p:nvSpPr>
        <p:spPr>
          <a:xfrm>
            <a:off x="838200" y="6356350"/>
            <a:ext cx="2743200" cy="365125"/>
          </a:xfrm>
        </p:spPr>
        <p:txBody>
          <a:bodyPr/>
          <a:lstStyle/>
          <a:p>
            <a:fld id="{AC1B7B3F-A56B-4310-A966-BD55D80449F1}" type="datetimeFigureOut">
              <a:rPr lang="zh-CN" altLang="en-US" smtClean="0"/>
            </a:fld>
            <a:endParaRPr lang="zh-CN" altLang="en-US"/>
          </a:p>
        </p:txBody>
      </p:sp>
      <p:sp>
        <p:nvSpPr>
          <p:cNvPr id="7" name="页脚占位符 6"/>
          <p:cNvSpPr>
            <a:spLocks noGrp="1"/>
          </p:cNvSpPr>
          <p:nvPr>
            <p:ph type="ftr" sz="quarter" idx="11"/>
            <p:custDataLst>
              <p:tags r:id="rId3"/>
            </p:custDataLst>
          </p:nvPr>
        </p:nvSpPr>
        <p:spPr>
          <a:xfrm>
            <a:off x="4038600" y="6356350"/>
            <a:ext cx="4114800" cy="365125"/>
          </a:xfrm>
        </p:spPr>
        <p:txBody>
          <a:bodyPr/>
          <a:lstStyle/>
          <a:p>
            <a:endParaRPr lang="zh-CN" altLang="en-US"/>
          </a:p>
        </p:txBody>
      </p:sp>
      <p:sp>
        <p:nvSpPr>
          <p:cNvPr id="10" name="灯片编号占位符 9"/>
          <p:cNvSpPr>
            <a:spLocks noGrp="1"/>
          </p:cNvSpPr>
          <p:nvPr>
            <p:ph type="sldNum" sz="quarter" idx="12"/>
            <p:custDataLst>
              <p:tags r:id="rId4"/>
            </p:custDataLst>
          </p:nvPr>
        </p:nvSpPr>
        <p:spPr>
          <a:xfrm>
            <a:off x="8610600" y="6356350"/>
            <a:ext cx="2743200" cy="365125"/>
          </a:xfrm>
        </p:spPr>
        <p:txBody>
          <a:bodyPr/>
          <a:lstStyle/>
          <a:p>
            <a:fld id="{73127340-2293-49D2-96F1-6E7BF0C8FD9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3429000" cy="12192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内容占位符 11"/>
          <p:cNvSpPr>
            <a:spLocks noGrp="1"/>
          </p:cNvSpPr>
          <p:nvPr>
            <p:ph idx="16392" hasCustomPrompt="1"/>
            <p:custDataLst>
              <p:tags r:id="rId6"/>
            </p:custDataLst>
          </p:nvPr>
        </p:nvSpPr>
        <p:spPr>
          <a:xfrm>
            <a:off x="609600" y="3403600"/>
            <a:ext cx="10972800" cy="2844800"/>
          </a:xfrm>
          <a:custGeom>
            <a:avLst/>
            <a:gdLst>
              <a:gd name="connisteX0" fmla="*/ 0 w 10972800"/>
              <a:gd name="connsiteY0" fmla="*/ 203200 h 2844800"/>
              <a:gd name="connisteX1" fmla="*/ 203200 w 10972800"/>
              <a:gd name="connsiteY1" fmla="*/ 0 h 2844800"/>
              <a:gd name="connisteX2" fmla="*/ 10769600 w 10972800"/>
              <a:gd name="connsiteY2" fmla="*/ 0 h 2844800"/>
              <a:gd name="connisteX3" fmla="*/ 10972800 w 10972800"/>
              <a:gd name="connsiteY3" fmla="*/ 203200 h 2844800"/>
              <a:gd name="connisteX4" fmla="*/ 10972800 w 10972800"/>
              <a:gd name="connsiteY4" fmla="*/ 2641600 h 2844800"/>
              <a:gd name="connisteX5" fmla="*/ 10769600 w 10972800"/>
              <a:gd name="connsiteY5" fmla="*/ 2844800 h 2844800"/>
              <a:gd name="connisteX6" fmla="*/ 203200 w 10972800"/>
              <a:gd name="connsiteY6" fmla="*/ 2844800 h 2844800"/>
              <a:gd name="connisteX7" fmla="*/ 0 w 10972800"/>
              <a:gd name="connsiteY7" fmla="*/ 2641600 h 2844800"/>
              <a:gd name="connisteX8" fmla="*/ 0 w 10972800"/>
              <a:gd name="connsiteY8" fmla="*/ 203200 h 2844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2844800">
                <a:moveTo>
                  <a:pt x="0" y="203200"/>
                </a:moveTo>
                <a:cubicBezTo>
                  <a:pt x="0" y="90976"/>
                  <a:pt x="90976" y="0"/>
                  <a:pt x="203200" y="0"/>
                </a:cubicBezTo>
                <a:lnTo>
                  <a:pt x="10769600" y="0"/>
                </a:lnTo>
                <a:cubicBezTo>
                  <a:pt x="10881824" y="0"/>
                  <a:pt x="10972800" y="90976"/>
                  <a:pt x="10972800" y="203200"/>
                </a:cubicBezTo>
                <a:lnTo>
                  <a:pt x="10972800" y="2641600"/>
                </a:lnTo>
                <a:cubicBezTo>
                  <a:pt x="10972800" y="2753824"/>
                  <a:pt x="10881824" y="2844800"/>
                  <a:pt x="10769600" y="2844800"/>
                </a:cubicBezTo>
                <a:lnTo>
                  <a:pt x="203200" y="2844800"/>
                </a:lnTo>
                <a:cubicBezTo>
                  <a:pt x="90976" y="2844800"/>
                  <a:pt x="0" y="2753824"/>
                  <a:pt x="0" y="26416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装饰  2"/>
          <p:cNvSpPr>
            <a:spLocks noGrp="1"/>
          </p:cNvSpPr>
          <p:nvPr>
            <p:ph type="body" idx="16393" hasCustomPrompt="1"/>
            <p:custDataLst>
              <p:tags r:id="rId7"/>
            </p:custDataLst>
          </p:nvPr>
        </p:nvSpPr>
        <p:spPr>
          <a:xfrm>
            <a:off x="4648200" y="609600"/>
            <a:ext cx="50800" cy="2336800"/>
          </a:xfrm>
          <a:custGeom>
            <a:avLst/>
            <a:gdLst>
              <a:gd name="connisteX0" fmla="*/ 0 w 50800"/>
              <a:gd name="connsiteY0" fmla="*/ 25400 h 2336800"/>
              <a:gd name="connisteX1" fmla="*/ 25400 w 50800"/>
              <a:gd name="connsiteY1" fmla="*/ 0 h 2336800"/>
              <a:gd name="connisteX2" fmla="*/ 25400 w 50800"/>
              <a:gd name="connsiteY2" fmla="*/ 0 h 2336800"/>
              <a:gd name="connisteX3" fmla="*/ 50800 w 50800"/>
              <a:gd name="connsiteY3" fmla="*/ 25400 h 2336800"/>
              <a:gd name="connisteX4" fmla="*/ 50800 w 50800"/>
              <a:gd name="connsiteY4" fmla="*/ 2311400 h 2336800"/>
              <a:gd name="connisteX5" fmla="*/ 25400 w 50800"/>
              <a:gd name="connsiteY5" fmla="*/ 2336800 h 2336800"/>
              <a:gd name="connisteX6" fmla="*/ 25400 w 50800"/>
              <a:gd name="connsiteY6" fmla="*/ 2336800 h 2336800"/>
              <a:gd name="connisteX7" fmla="*/ 0 w 50800"/>
              <a:gd name="connsiteY7" fmla="*/ 2311400 h 2336800"/>
              <a:gd name="connisteX8" fmla="*/ 0 w 50800"/>
              <a:gd name="connsiteY8" fmla="*/ 25400 h 2336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2336800">
                <a:moveTo>
                  <a:pt x="0" y="25400"/>
                </a:moveTo>
                <a:cubicBezTo>
                  <a:pt x="0" y="11372"/>
                  <a:pt x="11372" y="0"/>
                  <a:pt x="25400" y="0"/>
                </a:cubicBezTo>
                <a:lnTo>
                  <a:pt x="25400" y="0"/>
                </a:lnTo>
                <a:cubicBezTo>
                  <a:pt x="39428" y="0"/>
                  <a:pt x="50800" y="11372"/>
                  <a:pt x="50800" y="25400"/>
                </a:cubicBezTo>
                <a:lnTo>
                  <a:pt x="50800" y="2311400"/>
                </a:lnTo>
                <a:cubicBezTo>
                  <a:pt x="50800" y="2325428"/>
                  <a:pt x="39428" y="2336800"/>
                  <a:pt x="25400" y="2336800"/>
                </a:cubicBezTo>
                <a:lnTo>
                  <a:pt x="25400" y="2336800"/>
                </a:lnTo>
                <a:cubicBezTo>
                  <a:pt x="11372" y="2336800"/>
                  <a:pt x="0" y="2325428"/>
                  <a:pt x="0" y="23114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4" name="文本占位符 13"/>
          <p:cNvSpPr>
            <a:spLocks noGrp="1"/>
          </p:cNvSpPr>
          <p:nvPr>
            <p:ph type="body" idx="16386" hasCustomPrompt="1"/>
            <p:custDataLst>
              <p:tags r:id="rId8"/>
            </p:custDataLst>
          </p:nvPr>
        </p:nvSpPr>
        <p:spPr>
          <a:xfrm>
            <a:off x="4800600" y="609600"/>
            <a:ext cx="1752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15" name="文本占位符 14"/>
          <p:cNvSpPr>
            <a:spLocks noGrp="1"/>
          </p:cNvSpPr>
          <p:nvPr>
            <p:ph type="body" idx="16387" hasCustomPrompt="1"/>
            <p:custDataLst>
              <p:tags r:id="rId9"/>
            </p:custDataLst>
          </p:nvPr>
        </p:nvSpPr>
        <p:spPr>
          <a:xfrm>
            <a:off x="4800600" y="1117600"/>
            <a:ext cx="17526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6" name="装饰  5"/>
          <p:cNvSpPr>
            <a:spLocks noGrp="1"/>
          </p:cNvSpPr>
          <p:nvPr>
            <p:ph type="body" idx="16394" hasCustomPrompt="1"/>
            <p:custDataLst>
              <p:tags r:id="rId10"/>
            </p:custDataLst>
          </p:nvPr>
        </p:nvSpPr>
        <p:spPr>
          <a:xfrm>
            <a:off x="7162800" y="609600"/>
            <a:ext cx="50800" cy="2336800"/>
          </a:xfrm>
          <a:custGeom>
            <a:avLst/>
            <a:gdLst>
              <a:gd name="connisteX0" fmla="*/ 0 w 50800"/>
              <a:gd name="connsiteY0" fmla="*/ 25400 h 2336800"/>
              <a:gd name="connisteX1" fmla="*/ 25400 w 50800"/>
              <a:gd name="connsiteY1" fmla="*/ 0 h 2336800"/>
              <a:gd name="connisteX2" fmla="*/ 25400 w 50800"/>
              <a:gd name="connsiteY2" fmla="*/ 0 h 2336800"/>
              <a:gd name="connisteX3" fmla="*/ 50800 w 50800"/>
              <a:gd name="connsiteY3" fmla="*/ 25400 h 2336800"/>
              <a:gd name="connisteX4" fmla="*/ 50800 w 50800"/>
              <a:gd name="connsiteY4" fmla="*/ 2311400 h 2336800"/>
              <a:gd name="connisteX5" fmla="*/ 25400 w 50800"/>
              <a:gd name="connsiteY5" fmla="*/ 2336800 h 2336800"/>
              <a:gd name="connisteX6" fmla="*/ 25400 w 50800"/>
              <a:gd name="connsiteY6" fmla="*/ 2336800 h 2336800"/>
              <a:gd name="connisteX7" fmla="*/ 0 w 50800"/>
              <a:gd name="connsiteY7" fmla="*/ 2311400 h 2336800"/>
              <a:gd name="connisteX8" fmla="*/ 0 w 50800"/>
              <a:gd name="connsiteY8" fmla="*/ 25400 h 2336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2336800">
                <a:moveTo>
                  <a:pt x="0" y="25400"/>
                </a:moveTo>
                <a:cubicBezTo>
                  <a:pt x="0" y="11372"/>
                  <a:pt x="11372" y="0"/>
                  <a:pt x="25400" y="0"/>
                </a:cubicBezTo>
                <a:lnTo>
                  <a:pt x="25400" y="0"/>
                </a:lnTo>
                <a:cubicBezTo>
                  <a:pt x="39428" y="0"/>
                  <a:pt x="50800" y="11372"/>
                  <a:pt x="50800" y="25400"/>
                </a:cubicBezTo>
                <a:lnTo>
                  <a:pt x="50800" y="2311400"/>
                </a:lnTo>
                <a:cubicBezTo>
                  <a:pt x="50800" y="2325428"/>
                  <a:pt x="39428" y="2336800"/>
                  <a:pt x="25400" y="2336800"/>
                </a:cubicBezTo>
                <a:lnTo>
                  <a:pt x="25400" y="2336800"/>
                </a:lnTo>
                <a:cubicBezTo>
                  <a:pt x="11372" y="2336800"/>
                  <a:pt x="0" y="2325428"/>
                  <a:pt x="0" y="23114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文本占位符 16"/>
          <p:cNvSpPr>
            <a:spLocks noGrp="1"/>
          </p:cNvSpPr>
          <p:nvPr>
            <p:ph type="body" idx="16388" hasCustomPrompt="1"/>
            <p:custDataLst>
              <p:tags r:id="rId11"/>
            </p:custDataLst>
          </p:nvPr>
        </p:nvSpPr>
        <p:spPr>
          <a:xfrm>
            <a:off x="7315200" y="609600"/>
            <a:ext cx="1752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18" name="文本占位符 17"/>
          <p:cNvSpPr>
            <a:spLocks noGrp="1"/>
          </p:cNvSpPr>
          <p:nvPr>
            <p:ph type="body" idx="16389" hasCustomPrompt="1"/>
            <p:custDataLst>
              <p:tags r:id="rId12"/>
            </p:custDataLst>
          </p:nvPr>
        </p:nvSpPr>
        <p:spPr>
          <a:xfrm>
            <a:off x="7315200" y="1117600"/>
            <a:ext cx="17526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9" name="装饰  8"/>
          <p:cNvSpPr>
            <a:spLocks noGrp="1"/>
          </p:cNvSpPr>
          <p:nvPr>
            <p:ph type="body" idx="16395" hasCustomPrompt="1"/>
            <p:custDataLst>
              <p:tags r:id="rId13"/>
            </p:custDataLst>
          </p:nvPr>
        </p:nvSpPr>
        <p:spPr>
          <a:xfrm>
            <a:off x="9677400" y="609600"/>
            <a:ext cx="50800" cy="2336800"/>
          </a:xfrm>
          <a:custGeom>
            <a:avLst/>
            <a:gdLst>
              <a:gd name="connisteX0" fmla="*/ 0 w 50800"/>
              <a:gd name="connsiteY0" fmla="*/ 25400 h 2336800"/>
              <a:gd name="connisteX1" fmla="*/ 25400 w 50800"/>
              <a:gd name="connsiteY1" fmla="*/ 0 h 2336800"/>
              <a:gd name="connisteX2" fmla="*/ 25400 w 50800"/>
              <a:gd name="connsiteY2" fmla="*/ 0 h 2336800"/>
              <a:gd name="connisteX3" fmla="*/ 50800 w 50800"/>
              <a:gd name="connsiteY3" fmla="*/ 25400 h 2336800"/>
              <a:gd name="connisteX4" fmla="*/ 50800 w 50800"/>
              <a:gd name="connsiteY4" fmla="*/ 2311400 h 2336800"/>
              <a:gd name="connisteX5" fmla="*/ 25400 w 50800"/>
              <a:gd name="connsiteY5" fmla="*/ 2336800 h 2336800"/>
              <a:gd name="connisteX6" fmla="*/ 25400 w 50800"/>
              <a:gd name="connsiteY6" fmla="*/ 2336800 h 2336800"/>
              <a:gd name="connisteX7" fmla="*/ 0 w 50800"/>
              <a:gd name="connsiteY7" fmla="*/ 2311400 h 2336800"/>
              <a:gd name="connisteX8" fmla="*/ 0 w 50800"/>
              <a:gd name="connsiteY8" fmla="*/ 25400 h 2336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2336800">
                <a:moveTo>
                  <a:pt x="0" y="25400"/>
                </a:moveTo>
                <a:cubicBezTo>
                  <a:pt x="0" y="11372"/>
                  <a:pt x="11372" y="0"/>
                  <a:pt x="25400" y="0"/>
                </a:cubicBezTo>
                <a:lnTo>
                  <a:pt x="25400" y="0"/>
                </a:lnTo>
                <a:cubicBezTo>
                  <a:pt x="39428" y="0"/>
                  <a:pt x="50800" y="11372"/>
                  <a:pt x="50800" y="25400"/>
                </a:cubicBezTo>
                <a:lnTo>
                  <a:pt x="50800" y="2311400"/>
                </a:lnTo>
                <a:cubicBezTo>
                  <a:pt x="50800" y="2325428"/>
                  <a:pt x="39428" y="2336800"/>
                  <a:pt x="25400" y="2336800"/>
                </a:cubicBezTo>
                <a:lnTo>
                  <a:pt x="25400" y="2336800"/>
                </a:lnTo>
                <a:cubicBezTo>
                  <a:pt x="11372" y="2336800"/>
                  <a:pt x="0" y="2325428"/>
                  <a:pt x="0" y="23114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0" name="文本占位符 19"/>
          <p:cNvSpPr>
            <a:spLocks noGrp="1"/>
          </p:cNvSpPr>
          <p:nvPr>
            <p:ph type="body" idx="16390" hasCustomPrompt="1"/>
            <p:custDataLst>
              <p:tags r:id="rId14"/>
            </p:custDataLst>
          </p:nvPr>
        </p:nvSpPr>
        <p:spPr>
          <a:xfrm>
            <a:off x="9829800" y="609600"/>
            <a:ext cx="1752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21" name="文本占位符 20"/>
          <p:cNvSpPr>
            <a:spLocks noGrp="1"/>
          </p:cNvSpPr>
          <p:nvPr>
            <p:ph type="body" idx="16391" hasCustomPrompt="1"/>
            <p:custDataLst>
              <p:tags r:id="rId15"/>
            </p:custDataLst>
          </p:nvPr>
        </p:nvSpPr>
        <p:spPr>
          <a:xfrm>
            <a:off x="9829800" y="1117600"/>
            <a:ext cx="17526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正文页-上标下内-装饰左-默认位置-并列-34_7_group1">
    <p:bg>
      <p:bgRef idx="1001">
        <a:schemeClr val="bg2"/>
      </p:bgRef>
    </p:bg>
    <p:spTree>
      <p:nvGrpSpPr>
        <p:cNvPr id="1" name=""/>
        <p:cNvGrpSpPr/>
        <p:nvPr/>
      </p:nvGrpSpPr>
      <p:grpSpPr>
        <a:xfrm>
          <a:off x="0" y="0"/>
          <a:ext cx="0" cy="0"/>
          <a:chOff x="0" y="0"/>
          <a:chExt cx="0" cy="0"/>
        </a:xfrm>
      </p:grpSpPr>
      <p:sp>
        <p:nvSpPr>
          <p:cNvPr id="6" name="日期占位符 5"/>
          <p:cNvSpPr>
            <a:spLocks noGrp="1"/>
          </p:cNvSpPr>
          <p:nvPr>
            <p:ph type="dt" sz="half" idx="10"/>
            <p:custDataLst>
              <p:tags r:id="rId2"/>
            </p:custDataLst>
          </p:nvPr>
        </p:nvSpPr>
        <p:spPr>
          <a:xfrm>
            <a:off x="838200" y="6356350"/>
            <a:ext cx="2743200" cy="365125"/>
          </a:xfrm>
        </p:spPr>
        <p:txBody>
          <a:bodyPr/>
          <a:lstStyle/>
          <a:p>
            <a:fld id="{AC1B7B3F-A56B-4310-A966-BD55D80449F1}" type="datetimeFigureOut">
              <a:rPr lang="zh-CN" altLang="en-US" smtClean="0"/>
            </a:fld>
            <a:endParaRPr lang="zh-CN" altLang="en-US"/>
          </a:p>
        </p:txBody>
      </p:sp>
      <p:sp>
        <p:nvSpPr>
          <p:cNvPr id="7" name="页脚占位符 6"/>
          <p:cNvSpPr>
            <a:spLocks noGrp="1"/>
          </p:cNvSpPr>
          <p:nvPr>
            <p:ph type="ftr" sz="quarter" idx="11"/>
            <p:custDataLst>
              <p:tags r:id="rId3"/>
            </p:custDataLst>
          </p:nvPr>
        </p:nvSpPr>
        <p:spPr>
          <a:xfrm>
            <a:off x="4038600" y="6356350"/>
            <a:ext cx="4114800" cy="365125"/>
          </a:xfrm>
        </p:spPr>
        <p:txBody>
          <a:bodyPr/>
          <a:lstStyle/>
          <a:p>
            <a:endParaRPr lang="zh-CN" altLang="en-US"/>
          </a:p>
        </p:txBody>
      </p:sp>
      <p:sp>
        <p:nvSpPr>
          <p:cNvPr id="10" name="灯片编号占位符 9"/>
          <p:cNvSpPr>
            <a:spLocks noGrp="1"/>
          </p:cNvSpPr>
          <p:nvPr>
            <p:ph type="sldNum" sz="quarter" idx="12"/>
            <p:custDataLst>
              <p:tags r:id="rId4"/>
            </p:custDataLst>
          </p:nvPr>
        </p:nvSpPr>
        <p:spPr>
          <a:xfrm>
            <a:off x="8610600" y="6356350"/>
            <a:ext cx="2743200" cy="365125"/>
          </a:xfrm>
        </p:spPr>
        <p:txBody>
          <a:bodyPr/>
          <a:lstStyle/>
          <a:p>
            <a:fld id="{73127340-2293-49D2-96F1-6E7BF0C8FD9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图片占位符 11"/>
          <p:cNvSpPr>
            <a:spLocks noGrp="1"/>
          </p:cNvSpPr>
          <p:nvPr>
            <p:ph type="pic" idx="16390" hasCustomPrompt="1"/>
            <p:custDataLst>
              <p:tags r:id="rId6"/>
            </p:custDataLst>
          </p:nvPr>
        </p:nvSpPr>
        <p:spPr>
          <a:xfrm>
            <a:off x="609600" y="2057400"/>
            <a:ext cx="1524000" cy="1524000"/>
          </a:xfrm>
          <a:custGeom>
            <a:avLst/>
            <a:gdLst>
              <a:gd name="connisteX0" fmla="*/ 0 w 1524000"/>
              <a:gd name="connsiteY0" fmla="*/ 762000 h 1524000"/>
              <a:gd name="connisteX1" fmla="*/ 762000 w 1524000"/>
              <a:gd name="connsiteY1" fmla="*/ 0 h 1524000"/>
              <a:gd name="connisteX2" fmla="*/ 762000 w 1524000"/>
              <a:gd name="connsiteY2" fmla="*/ 0 h 1524000"/>
              <a:gd name="connisteX3" fmla="*/ 1524000 w 1524000"/>
              <a:gd name="connsiteY3" fmla="*/ 762000 h 1524000"/>
              <a:gd name="connisteX4" fmla="*/ 1524000 w 1524000"/>
              <a:gd name="connsiteY4" fmla="*/ 762000 h 1524000"/>
              <a:gd name="connisteX5" fmla="*/ 762000 w 1524000"/>
              <a:gd name="connsiteY5" fmla="*/ 1524000 h 1524000"/>
              <a:gd name="connisteX6" fmla="*/ 762000 w 1524000"/>
              <a:gd name="connsiteY6" fmla="*/ 1524000 h 1524000"/>
              <a:gd name="connisteX7" fmla="*/ 0 w 1524000"/>
              <a:gd name="connsiteY7" fmla="*/ 762000 h 1524000"/>
              <a:gd name="connisteX8" fmla="*/ 0 w 1524000"/>
              <a:gd name="connsiteY8" fmla="*/ 762000 h 1524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524000" h="1524000">
                <a:moveTo>
                  <a:pt x="0" y="762000"/>
                </a:moveTo>
                <a:cubicBezTo>
                  <a:pt x="0" y="341159"/>
                  <a:pt x="341159" y="0"/>
                  <a:pt x="762000" y="0"/>
                </a:cubicBezTo>
                <a:lnTo>
                  <a:pt x="762000" y="0"/>
                </a:lnTo>
                <a:cubicBezTo>
                  <a:pt x="1182841" y="0"/>
                  <a:pt x="1524000" y="341159"/>
                  <a:pt x="1524000" y="762000"/>
                </a:cubicBezTo>
                <a:lnTo>
                  <a:pt x="1524000" y="762000"/>
                </a:lnTo>
                <a:cubicBezTo>
                  <a:pt x="1524000" y="1182841"/>
                  <a:pt x="1182841" y="1524000"/>
                  <a:pt x="762000" y="1524000"/>
                </a:cubicBezTo>
                <a:lnTo>
                  <a:pt x="762000" y="1524000"/>
                </a:lnTo>
                <a:cubicBezTo>
                  <a:pt x="341159" y="1524000"/>
                  <a:pt x="0" y="1182841"/>
                  <a:pt x="0" y="762000"/>
                </a:cubicBezTo>
                <a:lnTo>
                  <a:pt x="0" y="7620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3" name="文本占位符 12"/>
          <p:cNvSpPr>
            <a:spLocks noGrp="1"/>
          </p:cNvSpPr>
          <p:nvPr>
            <p:ph type="body" idx="16386" hasCustomPrompt="1"/>
            <p:custDataLst>
              <p:tags r:id="rId7"/>
            </p:custDataLst>
          </p:nvPr>
        </p:nvSpPr>
        <p:spPr>
          <a:xfrm>
            <a:off x="2489200" y="2413000"/>
            <a:ext cx="9093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4" name="文本占位符 13"/>
          <p:cNvSpPr>
            <a:spLocks noGrp="1"/>
          </p:cNvSpPr>
          <p:nvPr>
            <p:ph type="body" idx="16387" hasCustomPrompt="1"/>
            <p:custDataLst>
              <p:tags r:id="rId8"/>
            </p:custDataLst>
          </p:nvPr>
        </p:nvSpPr>
        <p:spPr>
          <a:xfrm>
            <a:off x="2489200" y="2921000"/>
            <a:ext cx="9093200" cy="304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5" name="图片占位符 14"/>
          <p:cNvSpPr>
            <a:spLocks noGrp="1"/>
          </p:cNvSpPr>
          <p:nvPr>
            <p:ph type="pic" idx="16391" hasCustomPrompt="1"/>
            <p:custDataLst>
              <p:tags r:id="rId9"/>
            </p:custDataLst>
          </p:nvPr>
        </p:nvSpPr>
        <p:spPr>
          <a:xfrm>
            <a:off x="609600" y="4191000"/>
            <a:ext cx="1524000" cy="1524000"/>
          </a:xfrm>
          <a:custGeom>
            <a:avLst/>
            <a:gdLst>
              <a:gd name="connisteX0" fmla="*/ 0 w 1524000"/>
              <a:gd name="connsiteY0" fmla="*/ 762000 h 1524000"/>
              <a:gd name="connisteX1" fmla="*/ 762000 w 1524000"/>
              <a:gd name="connsiteY1" fmla="*/ 0 h 1524000"/>
              <a:gd name="connisteX2" fmla="*/ 762000 w 1524000"/>
              <a:gd name="connsiteY2" fmla="*/ 0 h 1524000"/>
              <a:gd name="connisteX3" fmla="*/ 1524000 w 1524000"/>
              <a:gd name="connsiteY3" fmla="*/ 762000 h 1524000"/>
              <a:gd name="connisteX4" fmla="*/ 1524000 w 1524000"/>
              <a:gd name="connsiteY4" fmla="*/ 762000 h 1524000"/>
              <a:gd name="connisteX5" fmla="*/ 762000 w 1524000"/>
              <a:gd name="connsiteY5" fmla="*/ 1524000 h 1524000"/>
              <a:gd name="connisteX6" fmla="*/ 762000 w 1524000"/>
              <a:gd name="connsiteY6" fmla="*/ 1524000 h 1524000"/>
              <a:gd name="connisteX7" fmla="*/ 0 w 1524000"/>
              <a:gd name="connsiteY7" fmla="*/ 762000 h 1524000"/>
              <a:gd name="connisteX8" fmla="*/ 0 w 1524000"/>
              <a:gd name="connsiteY8" fmla="*/ 762000 h 1524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524000" h="1524000">
                <a:moveTo>
                  <a:pt x="0" y="762000"/>
                </a:moveTo>
                <a:cubicBezTo>
                  <a:pt x="0" y="341159"/>
                  <a:pt x="341159" y="0"/>
                  <a:pt x="762000" y="0"/>
                </a:cubicBezTo>
                <a:lnTo>
                  <a:pt x="762000" y="0"/>
                </a:lnTo>
                <a:cubicBezTo>
                  <a:pt x="1182841" y="0"/>
                  <a:pt x="1524000" y="341159"/>
                  <a:pt x="1524000" y="762000"/>
                </a:cubicBezTo>
                <a:lnTo>
                  <a:pt x="1524000" y="762000"/>
                </a:lnTo>
                <a:cubicBezTo>
                  <a:pt x="1524000" y="1182841"/>
                  <a:pt x="1182841" y="1524000"/>
                  <a:pt x="762000" y="1524000"/>
                </a:cubicBezTo>
                <a:lnTo>
                  <a:pt x="762000" y="1524000"/>
                </a:lnTo>
                <a:cubicBezTo>
                  <a:pt x="341159" y="1524000"/>
                  <a:pt x="0" y="1182841"/>
                  <a:pt x="0" y="762000"/>
                </a:cubicBezTo>
                <a:lnTo>
                  <a:pt x="0" y="7620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6" name="文本占位符 15"/>
          <p:cNvSpPr>
            <a:spLocks noGrp="1"/>
          </p:cNvSpPr>
          <p:nvPr>
            <p:ph type="body" idx="16388" hasCustomPrompt="1"/>
            <p:custDataLst>
              <p:tags r:id="rId10"/>
            </p:custDataLst>
          </p:nvPr>
        </p:nvSpPr>
        <p:spPr>
          <a:xfrm>
            <a:off x="2489200" y="4546600"/>
            <a:ext cx="9093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7" name="文本占位符 16"/>
          <p:cNvSpPr>
            <a:spLocks noGrp="1"/>
          </p:cNvSpPr>
          <p:nvPr>
            <p:ph type="body" idx="16389" hasCustomPrompt="1"/>
            <p:custDataLst>
              <p:tags r:id="rId11"/>
            </p:custDataLst>
          </p:nvPr>
        </p:nvSpPr>
        <p:spPr>
          <a:xfrm>
            <a:off x="2489200" y="5054600"/>
            <a:ext cx="9093200" cy="304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184" y="523097"/>
            <a:ext cx="10515600" cy="1325563"/>
          </a:xfr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184" y="1983597"/>
            <a:ext cx="10515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正文页-42_16">
    <p:bg>
      <p:bgRef idx="1001">
        <a:schemeClr val="bg2"/>
      </p:bgRef>
    </p:bg>
    <p:spTree>
      <p:nvGrpSpPr>
        <p:cNvPr id="1" name=""/>
        <p:cNvGrpSpPr/>
        <p:nvPr/>
      </p:nvGrpSpPr>
      <p:grpSpPr>
        <a:xfrm>
          <a:off x="0" y="0"/>
          <a:ext cx="0" cy="0"/>
          <a:chOff x="0" y="0"/>
          <a:chExt cx="0" cy="0"/>
        </a:xfrm>
      </p:grpSpPr>
      <p:sp>
        <p:nvSpPr>
          <p:cNvPr id="6" name="日期占位符 5"/>
          <p:cNvSpPr>
            <a:spLocks noGrp="1"/>
          </p:cNvSpPr>
          <p:nvPr>
            <p:ph type="dt" sz="half" idx="10"/>
            <p:custDataLst>
              <p:tags r:id="rId2"/>
            </p:custDataLst>
          </p:nvPr>
        </p:nvSpPr>
        <p:spPr>
          <a:xfrm>
            <a:off x="838200" y="6356350"/>
            <a:ext cx="2743200" cy="365125"/>
          </a:xfrm>
        </p:spPr>
        <p:txBody>
          <a:bodyPr/>
          <a:lstStyle/>
          <a:p>
            <a:fld id="{AC1B7B3F-A56B-4310-A966-BD55D80449F1}" type="datetimeFigureOut">
              <a:rPr lang="zh-CN" altLang="en-US" smtClean="0"/>
            </a:fld>
            <a:endParaRPr lang="zh-CN" altLang="en-US"/>
          </a:p>
        </p:txBody>
      </p:sp>
      <p:sp>
        <p:nvSpPr>
          <p:cNvPr id="7" name="页脚占位符 6"/>
          <p:cNvSpPr>
            <a:spLocks noGrp="1"/>
          </p:cNvSpPr>
          <p:nvPr>
            <p:ph type="ftr" sz="quarter" idx="11"/>
            <p:custDataLst>
              <p:tags r:id="rId3"/>
            </p:custDataLst>
          </p:nvPr>
        </p:nvSpPr>
        <p:spPr>
          <a:xfrm>
            <a:off x="4038600" y="6356350"/>
            <a:ext cx="4114800" cy="365125"/>
          </a:xfrm>
        </p:spPr>
        <p:txBody>
          <a:bodyPr/>
          <a:lstStyle/>
          <a:p>
            <a:endParaRPr lang="zh-CN" altLang="en-US"/>
          </a:p>
        </p:txBody>
      </p:sp>
      <p:sp>
        <p:nvSpPr>
          <p:cNvPr id="10" name="灯片编号占位符 9"/>
          <p:cNvSpPr>
            <a:spLocks noGrp="1"/>
          </p:cNvSpPr>
          <p:nvPr>
            <p:ph type="sldNum" sz="quarter" idx="12"/>
            <p:custDataLst>
              <p:tags r:id="rId4"/>
            </p:custDataLst>
          </p:nvPr>
        </p:nvSpPr>
        <p:spPr>
          <a:xfrm>
            <a:off x="8610600" y="6356350"/>
            <a:ext cx="2743200" cy="365125"/>
          </a:xfrm>
        </p:spPr>
        <p:txBody>
          <a:bodyPr/>
          <a:lstStyle/>
          <a:p>
            <a:fld id="{73127340-2293-49D2-96F1-6E7BF0C8FD9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内容占位符 11"/>
          <p:cNvSpPr>
            <a:spLocks noGrp="1"/>
          </p:cNvSpPr>
          <p:nvPr>
            <p:ph idx="16392" hasCustomPrompt="1"/>
            <p:custDataLst>
              <p:tags r:id="rId6"/>
            </p:custDataLst>
          </p:nvPr>
        </p:nvSpPr>
        <p:spPr>
          <a:xfrm>
            <a:off x="609600" y="1524000"/>
            <a:ext cx="10972800" cy="2540000"/>
          </a:xfrm>
          <a:custGeom>
            <a:avLst/>
            <a:gdLst>
              <a:gd name="connisteX0" fmla="*/ 0 w 10972800"/>
              <a:gd name="connsiteY0" fmla="*/ 203200 h 2540000"/>
              <a:gd name="connisteX1" fmla="*/ 203200 w 10972800"/>
              <a:gd name="connsiteY1" fmla="*/ 0 h 2540000"/>
              <a:gd name="connisteX2" fmla="*/ 10769600 w 10972800"/>
              <a:gd name="connsiteY2" fmla="*/ 0 h 2540000"/>
              <a:gd name="connisteX3" fmla="*/ 10972800 w 10972800"/>
              <a:gd name="connsiteY3" fmla="*/ 203200 h 2540000"/>
              <a:gd name="connisteX4" fmla="*/ 10972800 w 10972800"/>
              <a:gd name="connsiteY4" fmla="*/ 2336800 h 2540000"/>
              <a:gd name="connisteX5" fmla="*/ 10769600 w 10972800"/>
              <a:gd name="connsiteY5" fmla="*/ 2540000 h 2540000"/>
              <a:gd name="connisteX6" fmla="*/ 203200 w 10972800"/>
              <a:gd name="connsiteY6" fmla="*/ 2540000 h 2540000"/>
              <a:gd name="connisteX7" fmla="*/ 0 w 10972800"/>
              <a:gd name="connsiteY7" fmla="*/ 2336800 h 2540000"/>
              <a:gd name="connisteX8" fmla="*/ 0 w 10972800"/>
              <a:gd name="connsiteY8" fmla="*/ 203200 h 2540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2540000">
                <a:moveTo>
                  <a:pt x="0" y="203200"/>
                </a:moveTo>
                <a:cubicBezTo>
                  <a:pt x="0" y="90976"/>
                  <a:pt x="90976" y="0"/>
                  <a:pt x="203200" y="0"/>
                </a:cubicBezTo>
                <a:lnTo>
                  <a:pt x="10769600" y="0"/>
                </a:lnTo>
                <a:cubicBezTo>
                  <a:pt x="10881824" y="0"/>
                  <a:pt x="10972800" y="90976"/>
                  <a:pt x="10972800" y="203200"/>
                </a:cubicBezTo>
                <a:lnTo>
                  <a:pt x="10972800" y="2336800"/>
                </a:lnTo>
                <a:cubicBezTo>
                  <a:pt x="10972800" y="2449024"/>
                  <a:pt x="10881824" y="2540000"/>
                  <a:pt x="10769600" y="2540000"/>
                </a:cubicBezTo>
                <a:lnTo>
                  <a:pt x="203200" y="2540000"/>
                </a:lnTo>
                <a:cubicBezTo>
                  <a:pt x="90976" y="2540000"/>
                  <a:pt x="0" y="2449024"/>
                  <a:pt x="0" y="23368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装饰  2"/>
          <p:cNvSpPr>
            <a:spLocks noGrp="1"/>
          </p:cNvSpPr>
          <p:nvPr>
            <p:ph type="body" idx="16393" hasCustomPrompt="1"/>
            <p:custDataLst>
              <p:tags r:id="rId7"/>
            </p:custDataLst>
          </p:nvPr>
        </p:nvSpPr>
        <p:spPr>
          <a:xfrm>
            <a:off x="609600" y="4521200"/>
            <a:ext cx="50800" cy="1727200"/>
          </a:xfrm>
          <a:custGeom>
            <a:avLst/>
            <a:gdLst>
              <a:gd name="connisteX0" fmla="*/ 0 w 50800"/>
              <a:gd name="connsiteY0" fmla="*/ 25400 h 1727200"/>
              <a:gd name="connisteX1" fmla="*/ 25400 w 50800"/>
              <a:gd name="connsiteY1" fmla="*/ 0 h 1727200"/>
              <a:gd name="connisteX2" fmla="*/ 25400 w 50800"/>
              <a:gd name="connsiteY2" fmla="*/ 0 h 1727200"/>
              <a:gd name="connisteX3" fmla="*/ 50800 w 50800"/>
              <a:gd name="connsiteY3" fmla="*/ 25400 h 1727200"/>
              <a:gd name="connisteX4" fmla="*/ 50800 w 50800"/>
              <a:gd name="connsiteY4" fmla="*/ 1701800 h 1727200"/>
              <a:gd name="connisteX5" fmla="*/ 25400 w 50800"/>
              <a:gd name="connsiteY5" fmla="*/ 1727200 h 1727200"/>
              <a:gd name="connisteX6" fmla="*/ 25400 w 50800"/>
              <a:gd name="connsiteY6" fmla="*/ 1727200 h 1727200"/>
              <a:gd name="connisteX7" fmla="*/ 0 w 50800"/>
              <a:gd name="connsiteY7" fmla="*/ 1701800 h 1727200"/>
              <a:gd name="connisteX8" fmla="*/ 0 w 50800"/>
              <a:gd name="connsiteY8" fmla="*/ 254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727200">
                <a:moveTo>
                  <a:pt x="0" y="25400"/>
                </a:moveTo>
                <a:cubicBezTo>
                  <a:pt x="0" y="11372"/>
                  <a:pt x="11372" y="0"/>
                  <a:pt x="25400" y="0"/>
                </a:cubicBezTo>
                <a:lnTo>
                  <a:pt x="25400" y="0"/>
                </a:lnTo>
                <a:cubicBezTo>
                  <a:pt x="39428" y="0"/>
                  <a:pt x="50800" y="11372"/>
                  <a:pt x="50800" y="25400"/>
                </a:cubicBezTo>
                <a:lnTo>
                  <a:pt x="50800" y="1701800"/>
                </a:lnTo>
                <a:cubicBezTo>
                  <a:pt x="50800" y="1715828"/>
                  <a:pt x="39428" y="1727200"/>
                  <a:pt x="25400" y="1727200"/>
                </a:cubicBezTo>
                <a:lnTo>
                  <a:pt x="25400" y="1727200"/>
                </a:lnTo>
                <a:cubicBezTo>
                  <a:pt x="11372" y="1727200"/>
                  <a:pt x="0" y="1715828"/>
                  <a:pt x="0" y="17018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4" name="文本占位符 13"/>
          <p:cNvSpPr>
            <a:spLocks noGrp="1"/>
          </p:cNvSpPr>
          <p:nvPr>
            <p:ph type="body" idx="16386" hasCustomPrompt="1"/>
            <p:custDataLst>
              <p:tags r:id="rId8"/>
            </p:custDataLst>
          </p:nvPr>
        </p:nvSpPr>
        <p:spPr>
          <a:xfrm>
            <a:off x="762000" y="4521200"/>
            <a:ext cx="3098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5" name="文本占位符 14"/>
          <p:cNvSpPr>
            <a:spLocks noGrp="1"/>
          </p:cNvSpPr>
          <p:nvPr>
            <p:ph type="body" idx="16387" hasCustomPrompt="1"/>
            <p:custDataLst>
              <p:tags r:id="rId9"/>
            </p:custDataLst>
          </p:nvPr>
        </p:nvSpPr>
        <p:spPr>
          <a:xfrm>
            <a:off x="762000" y="5029200"/>
            <a:ext cx="30988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6" name="装饰  5"/>
          <p:cNvSpPr>
            <a:spLocks noGrp="1"/>
          </p:cNvSpPr>
          <p:nvPr>
            <p:ph type="body" idx="16394" hasCustomPrompt="1"/>
            <p:custDataLst>
              <p:tags r:id="rId10"/>
            </p:custDataLst>
          </p:nvPr>
        </p:nvSpPr>
        <p:spPr>
          <a:xfrm>
            <a:off x="4470400" y="4521200"/>
            <a:ext cx="50800" cy="1727200"/>
          </a:xfrm>
          <a:custGeom>
            <a:avLst/>
            <a:gdLst>
              <a:gd name="connisteX0" fmla="*/ 0 w 50800"/>
              <a:gd name="connsiteY0" fmla="*/ 25400 h 1727200"/>
              <a:gd name="connisteX1" fmla="*/ 25400 w 50800"/>
              <a:gd name="connsiteY1" fmla="*/ 0 h 1727200"/>
              <a:gd name="connisteX2" fmla="*/ 25400 w 50800"/>
              <a:gd name="connsiteY2" fmla="*/ 0 h 1727200"/>
              <a:gd name="connisteX3" fmla="*/ 50800 w 50800"/>
              <a:gd name="connsiteY3" fmla="*/ 25400 h 1727200"/>
              <a:gd name="connisteX4" fmla="*/ 50800 w 50800"/>
              <a:gd name="connsiteY4" fmla="*/ 1701800 h 1727200"/>
              <a:gd name="connisteX5" fmla="*/ 25400 w 50800"/>
              <a:gd name="connsiteY5" fmla="*/ 1727200 h 1727200"/>
              <a:gd name="connisteX6" fmla="*/ 25400 w 50800"/>
              <a:gd name="connsiteY6" fmla="*/ 1727200 h 1727200"/>
              <a:gd name="connisteX7" fmla="*/ 0 w 50800"/>
              <a:gd name="connsiteY7" fmla="*/ 1701800 h 1727200"/>
              <a:gd name="connisteX8" fmla="*/ 0 w 50800"/>
              <a:gd name="connsiteY8" fmla="*/ 254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727200">
                <a:moveTo>
                  <a:pt x="0" y="25400"/>
                </a:moveTo>
                <a:cubicBezTo>
                  <a:pt x="0" y="11372"/>
                  <a:pt x="11372" y="0"/>
                  <a:pt x="25400" y="0"/>
                </a:cubicBezTo>
                <a:lnTo>
                  <a:pt x="25400" y="0"/>
                </a:lnTo>
                <a:cubicBezTo>
                  <a:pt x="39428" y="0"/>
                  <a:pt x="50800" y="11372"/>
                  <a:pt x="50800" y="25400"/>
                </a:cubicBezTo>
                <a:lnTo>
                  <a:pt x="50800" y="1701800"/>
                </a:lnTo>
                <a:cubicBezTo>
                  <a:pt x="50800" y="1715828"/>
                  <a:pt x="39428" y="1727200"/>
                  <a:pt x="25400" y="1727200"/>
                </a:cubicBezTo>
                <a:lnTo>
                  <a:pt x="25400" y="1727200"/>
                </a:lnTo>
                <a:cubicBezTo>
                  <a:pt x="11372" y="1727200"/>
                  <a:pt x="0" y="1715828"/>
                  <a:pt x="0" y="17018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文本占位符 16"/>
          <p:cNvSpPr>
            <a:spLocks noGrp="1"/>
          </p:cNvSpPr>
          <p:nvPr>
            <p:ph type="body" idx="16388" hasCustomPrompt="1"/>
            <p:custDataLst>
              <p:tags r:id="rId11"/>
            </p:custDataLst>
          </p:nvPr>
        </p:nvSpPr>
        <p:spPr>
          <a:xfrm>
            <a:off x="4622800" y="4521200"/>
            <a:ext cx="3098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8" name="文本占位符 17"/>
          <p:cNvSpPr>
            <a:spLocks noGrp="1"/>
          </p:cNvSpPr>
          <p:nvPr>
            <p:ph type="body" idx="16389" hasCustomPrompt="1"/>
            <p:custDataLst>
              <p:tags r:id="rId12"/>
            </p:custDataLst>
          </p:nvPr>
        </p:nvSpPr>
        <p:spPr>
          <a:xfrm>
            <a:off x="4622800" y="5029200"/>
            <a:ext cx="30988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9" name="装饰  8"/>
          <p:cNvSpPr>
            <a:spLocks noGrp="1"/>
          </p:cNvSpPr>
          <p:nvPr>
            <p:ph type="body" idx="16395" hasCustomPrompt="1"/>
            <p:custDataLst>
              <p:tags r:id="rId13"/>
            </p:custDataLst>
          </p:nvPr>
        </p:nvSpPr>
        <p:spPr>
          <a:xfrm>
            <a:off x="8331200" y="4521200"/>
            <a:ext cx="50800" cy="1727200"/>
          </a:xfrm>
          <a:custGeom>
            <a:avLst/>
            <a:gdLst>
              <a:gd name="connisteX0" fmla="*/ 0 w 50800"/>
              <a:gd name="connsiteY0" fmla="*/ 25400 h 1727200"/>
              <a:gd name="connisteX1" fmla="*/ 25400 w 50800"/>
              <a:gd name="connsiteY1" fmla="*/ 0 h 1727200"/>
              <a:gd name="connisteX2" fmla="*/ 25400 w 50800"/>
              <a:gd name="connsiteY2" fmla="*/ 0 h 1727200"/>
              <a:gd name="connisteX3" fmla="*/ 50800 w 50800"/>
              <a:gd name="connsiteY3" fmla="*/ 25400 h 1727200"/>
              <a:gd name="connisteX4" fmla="*/ 50800 w 50800"/>
              <a:gd name="connsiteY4" fmla="*/ 1701800 h 1727200"/>
              <a:gd name="connisteX5" fmla="*/ 25400 w 50800"/>
              <a:gd name="connsiteY5" fmla="*/ 1727200 h 1727200"/>
              <a:gd name="connisteX6" fmla="*/ 25400 w 50800"/>
              <a:gd name="connsiteY6" fmla="*/ 1727200 h 1727200"/>
              <a:gd name="connisteX7" fmla="*/ 0 w 50800"/>
              <a:gd name="connsiteY7" fmla="*/ 1701800 h 1727200"/>
              <a:gd name="connisteX8" fmla="*/ 0 w 50800"/>
              <a:gd name="connsiteY8" fmla="*/ 254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727200">
                <a:moveTo>
                  <a:pt x="0" y="25400"/>
                </a:moveTo>
                <a:cubicBezTo>
                  <a:pt x="0" y="11372"/>
                  <a:pt x="11372" y="0"/>
                  <a:pt x="25400" y="0"/>
                </a:cubicBezTo>
                <a:lnTo>
                  <a:pt x="25400" y="0"/>
                </a:lnTo>
                <a:cubicBezTo>
                  <a:pt x="39428" y="0"/>
                  <a:pt x="50800" y="11372"/>
                  <a:pt x="50800" y="25400"/>
                </a:cubicBezTo>
                <a:lnTo>
                  <a:pt x="50800" y="1701800"/>
                </a:lnTo>
                <a:cubicBezTo>
                  <a:pt x="50800" y="1715828"/>
                  <a:pt x="39428" y="1727200"/>
                  <a:pt x="25400" y="1727200"/>
                </a:cubicBezTo>
                <a:lnTo>
                  <a:pt x="25400" y="1727200"/>
                </a:lnTo>
                <a:cubicBezTo>
                  <a:pt x="11372" y="1727200"/>
                  <a:pt x="0" y="1715828"/>
                  <a:pt x="0" y="17018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0" name="文本占位符 19"/>
          <p:cNvSpPr>
            <a:spLocks noGrp="1"/>
          </p:cNvSpPr>
          <p:nvPr>
            <p:ph type="body" idx="16390" hasCustomPrompt="1"/>
            <p:custDataLst>
              <p:tags r:id="rId14"/>
            </p:custDataLst>
          </p:nvPr>
        </p:nvSpPr>
        <p:spPr>
          <a:xfrm>
            <a:off x="8483600" y="4521200"/>
            <a:ext cx="3098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1" name="文本占位符 20"/>
          <p:cNvSpPr>
            <a:spLocks noGrp="1"/>
          </p:cNvSpPr>
          <p:nvPr>
            <p:ph type="body" idx="16391" hasCustomPrompt="1"/>
            <p:custDataLst>
              <p:tags r:id="rId15"/>
            </p:custDataLst>
          </p:nvPr>
        </p:nvSpPr>
        <p:spPr>
          <a:xfrm>
            <a:off x="8483600" y="5029200"/>
            <a:ext cx="30988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正文页-6_17">
    <p:bg>
      <p:bgRef idx="1001">
        <a:schemeClr val="bg2"/>
      </p:bgRef>
    </p:bg>
    <p:spTree>
      <p:nvGrpSpPr>
        <p:cNvPr id="1" name=""/>
        <p:cNvGrpSpPr/>
        <p:nvPr/>
      </p:nvGrpSpPr>
      <p:grpSpPr>
        <a:xfrm>
          <a:off x="0" y="0"/>
          <a:ext cx="0" cy="0"/>
          <a:chOff x="0" y="0"/>
          <a:chExt cx="0" cy="0"/>
        </a:xfrm>
      </p:grpSpPr>
      <p:sp>
        <p:nvSpPr>
          <p:cNvPr id="6" name="日期占位符 5"/>
          <p:cNvSpPr>
            <a:spLocks noGrp="1"/>
          </p:cNvSpPr>
          <p:nvPr>
            <p:ph type="dt" sz="half" idx="10"/>
            <p:custDataLst>
              <p:tags r:id="rId2"/>
            </p:custDataLst>
          </p:nvPr>
        </p:nvSpPr>
        <p:spPr>
          <a:xfrm>
            <a:off x="838200" y="6356350"/>
            <a:ext cx="2743200" cy="365125"/>
          </a:xfrm>
        </p:spPr>
        <p:txBody>
          <a:bodyPr/>
          <a:lstStyle/>
          <a:p>
            <a:fld id="{AC1B7B3F-A56B-4310-A966-BD55D80449F1}" type="datetimeFigureOut">
              <a:rPr lang="zh-CN" altLang="en-US" smtClean="0"/>
            </a:fld>
            <a:endParaRPr lang="zh-CN" altLang="en-US"/>
          </a:p>
        </p:txBody>
      </p:sp>
      <p:sp>
        <p:nvSpPr>
          <p:cNvPr id="7" name="页脚占位符 6"/>
          <p:cNvSpPr>
            <a:spLocks noGrp="1"/>
          </p:cNvSpPr>
          <p:nvPr>
            <p:ph type="ftr" sz="quarter" idx="11"/>
            <p:custDataLst>
              <p:tags r:id="rId3"/>
            </p:custDataLst>
          </p:nvPr>
        </p:nvSpPr>
        <p:spPr>
          <a:xfrm>
            <a:off x="4038600" y="6356350"/>
            <a:ext cx="4114800" cy="365125"/>
          </a:xfrm>
        </p:spPr>
        <p:txBody>
          <a:bodyPr/>
          <a:lstStyle/>
          <a:p>
            <a:endParaRPr lang="zh-CN" altLang="en-US"/>
          </a:p>
        </p:txBody>
      </p:sp>
      <p:sp>
        <p:nvSpPr>
          <p:cNvPr id="10" name="灯片编号占位符 9"/>
          <p:cNvSpPr>
            <a:spLocks noGrp="1"/>
          </p:cNvSpPr>
          <p:nvPr>
            <p:ph type="sldNum" sz="quarter" idx="12"/>
            <p:custDataLst>
              <p:tags r:id="rId4"/>
            </p:custDataLst>
          </p:nvPr>
        </p:nvSpPr>
        <p:spPr>
          <a:xfrm>
            <a:off x="8610600" y="6356350"/>
            <a:ext cx="2743200" cy="365125"/>
          </a:xfrm>
        </p:spPr>
        <p:txBody>
          <a:bodyPr/>
          <a:lstStyle/>
          <a:p>
            <a:fld id="{73127340-2293-49D2-96F1-6E7BF0C8FD9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63246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内容占位符 11"/>
          <p:cNvSpPr>
            <a:spLocks noGrp="1"/>
          </p:cNvSpPr>
          <p:nvPr>
            <p:ph idx="16390" hasCustomPrompt="1"/>
            <p:custDataLst>
              <p:tags r:id="rId6"/>
            </p:custDataLst>
          </p:nvPr>
        </p:nvSpPr>
        <p:spPr>
          <a:xfrm>
            <a:off x="7543800" y="609600"/>
            <a:ext cx="4038600" cy="5638800"/>
          </a:xfrm>
          <a:custGeom>
            <a:avLst/>
            <a:gdLst>
              <a:gd name="connisteX0" fmla="*/ 0 w 4038600"/>
              <a:gd name="connsiteY0" fmla="*/ 203200 h 5638800"/>
              <a:gd name="connisteX1" fmla="*/ 203200 w 4038600"/>
              <a:gd name="connsiteY1" fmla="*/ 0 h 5638800"/>
              <a:gd name="connisteX2" fmla="*/ 3835400 w 4038600"/>
              <a:gd name="connsiteY2" fmla="*/ 0 h 5638800"/>
              <a:gd name="connisteX3" fmla="*/ 4038600 w 4038600"/>
              <a:gd name="connsiteY3" fmla="*/ 203200 h 5638800"/>
              <a:gd name="connisteX4" fmla="*/ 4038600 w 4038600"/>
              <a:gd name="connsiteY4" fmla="*/ 5435600 h 5638800"/>
              <a:gd name="connisteX5" fmla="*/ 3835400 w 4038600"/>
              <a:gd name="connsiteY5" fmla="*/ 5638800 h 5638800"/>
              <a:gd name="connisteX6" fmla="*/ 203200 w 4038600"/>
              <a:gd name="connsiteY6" fmla="*/ 5638800 h 5638800"/>
              <a:gd name="connisteX7" fmla="*/ 0 w 4038600"/>
              <a:gd name="connsiteY7" fmla="*/ 5435600 h 5638800"/>
              <a:gd name="connisteX8" fmla="*/ 0 w 4038600"/>
              <a:gd name="connsiteY8" fmla="*/ 203200 h 563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4038600" h="5638800">
                <a:moveTo>
                  <a:pt x="0" y="203200"/>
                </a:moveTo>
                <a:cubicBezTo>
                  <a:pt x="0" y="90976"/>
                  <a:pt x="90976" y="0"/>
                  <a:pt x="203200" y="0"/>
                </a:cubicBezTo>
                <a:lnTo>
                  <a:pt x="3835400" y="0"/>
                </a:lnTo>
                <a:cubicBezTo>
                  <a:pt x="3947624" y="0"/>
                  <a:pt x="4038600" y="90976"/>
                  <a:pt x="4038600" y="203200"/>
                </a:cubicBezTo>
                <a:lnTo>
                  <a:pt x="4038600" y="5435600"/>
                </a:lnTo>
                <a:cubicBezTo>
                  <a:pt x="4038600" y="5547824"/>
                  <a:pt x="3947624" y="5638800"/>
                  <a:pt x="3835400" y="5638800"/>
                </a:cubicBezTo>
                <a:lnTo>
                  <a:pt x="203200" y="5638800"/>
                </a:lnTo>
                <a:cubicBezTo>
                  <a:pt x="90976" y="5638800"/>
                  <a:pt x="0" y="5547824"/>
                  <a:pt x="0" y="54356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装饰  2"/>
          <p:cNvSpPr>
            <a:spLocks noGrp="1"/>
          </p:cNvSpPr>
          <p:nvPr>
            <p:ph type="body" idx="16391" hasCustomPrompt="1"/>
            <p:custDataLst>
              <p:tags r:id="rId7"/>
            </p:custDataLst>
          </p:nvPr>
        </p:nvSpPr>
        <p:spPr>
          <a:xfrm>
            <a:off x="609600" y="2794000"/>
            <a:ext cx="50800" cy="1422400"/>
          </a:xfrm>
          <a:custGeom>
            <a:avLst/>
            <a:gdLst>
              <a:gd name="connisteX0" fmla="*/ 0 w 50800"/>
              <a:gd name="connsiteY0" fmla="*/ 25400 h 1422400"/>
              <a:gd name="connisteX1" fmla="*/ 25400 w 50800"/>
              <a:gd name="connsiteY1" fmla="*/ 0 h 1422400"/>
              <a:gd name="connisteX2" fmla="*/ 25400 w 50800"/>
              <a:gd name="connsiteY2" fmla="*/ 0 h 1422400"/>
              <a:gd name="connisteX3" fmla="*/ 50800 w 50800"/>
              <a:gd name="connsiteY3" fmla="*/ 25400 h 1422400"/>
              <a:gd name="connisteX4" fmla="*/ 50800 w 50800"/>
              <a:gd name="connsiteY4" fmla="*/ 1397000 h 1422400"/>
              <a:gd name="connisteX5" fmla="*/ 25400 w 50800"/>
              <a:gd name="connsiteY5" fmla="*/ 1422400 h 1422400"/>
              <a:gd name="connisteX6" fmla="*/ 25400 w 50800"/>
              <a:gd name="connsiteY6" fmla="*/ 1422400 h 1422400"/>
              <a:gd name="connisteX7" fmla="*/ 0 w 50800"/>
              <a:gd name="connsiteY7" fmla="*/ 1397000 h 1422400"/>
              <a:gd name="connisteX8" fmla="*/ 0 w 50800"/>
              <a:gd name="connsiteY8" fmla="*/ 25400 h 1422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422400">
                <a:moveTo>
                  <a:pt x="0" y="25400"/>
                </a:moveTo>
                <a:cubicBezTo>
                  <a:pt x="0" y="11372"/>
                  <a:pt x="11372" y="0"/>
                  <a:pt x="25400" y="0"/>
                </a:cubicBezTo>
                <a:lnTo>
                  <a:pt x="25400" y="0"/>
                </a:lnTo>
                <a:cubicBezTo>
                  <a:pt x="39428" y="0"/>
                  <a:pt x="50800" y="11372"/>
                  <a:pt x="50800" y="25400"/>
                </a:cubicBezTo>
                <a:lnTo>
                  <a:pt x="50800" y="1397000"/>
                </a:lnTo>
                <a:cubicBezTo>
                  <a:pt x="50800" y="1411028"/>
                  <a:pt x="39428" y="1422400"/>
                  <a:pt x="25400" y="1422400"/>
                </a:cubicBezTo>
                <a:lnTo>
                  <a:pt x="25400" y="1422400"/>
                </a:lnTo>
                <a:cubicBezTo>
                  <a:pt x="11372" y="1422400"/>
                  <a:pt x="0" y="1411028"/>
                  <a:pt x="0" y="13970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4" name="文本占位符 13"/>
          <p:cNvSpPr>
            <a:spLocks noGrp="1"/>
          </p:cNvSpPr>
          <p:nvPr>
            <p:ph type="body" idx="16386" hasCustomPrompt="1"/>
            <p:custDataLst>
              <p:tags r:id="rId8"/>
            </p:custDataLst>
          </p:nvPr>
        </p:nvSpPr>
        <p:spPr>
          <a:xfrm>
            <a:off x="762000" y="2794000"/>
            <a:ext cx="6172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5" name="文本占位符 14"/>
          <p:cNvSpPr>
            <a:spLocks noGrp="1"/>
          </p:cNvSpPr>
          <p:nvPr>
            <p:ph type="body" idx="16387" hasCustomPrompt="1"/>
            <p:custDataLst>
              <p:tags r:id="rId9"/>
            </p:custDataLst>
          </p:nvPr>
        </p:nvSpPr>
        <p:spPr>
          <a:xfrm>
            <a:off x="762000" y="3302000"/>
            <a:ext cx="61722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6" name="装饰  5"/>
          <p:cNvSpPr>
            <a:spLocks noGrp="1"/>
          </p:cNvSpPr>
          <p:nvPr>
            <p:ph type="body" idx="16392" hasCustomPrompt="1"/>
            <p:custDataLst>
              <p:tags r:id="rId10"/>
            </p:custDataLst>
          </p:nvPr>
        </p:nvSpPr>
        <p:spPr>
          <a:xfrm>
            <a:off x="609600" y="4826000"/>
            <a:ext cx="50800" cy="1422400"/>
          </a:xfrm>
          <a:custGeom>
            <a:avLst/>
            <a:gdLst>
              <a:gd name="connisteX0" fmla="*/ 0 w 50800"/>
              <a:gd name="connsiteY0" fmla="*/ 25400 h 1422400"/>
              <a:gd name="connisteX1" fmla="*/ 25400 w 50800"/>
              <a:gd name="connsiteY1" fmla="*/ 0 h 1422400"/>
              <a:gd name="connisteX2" fmla="*/ 25400 w 50800"/>
              <a:gd name="connsiteY2" fmla="*/ 0 h 1422400"/>
              <a:gd name="connisteX3" fmla="*/ 50800 w 50800"/>
              <a:gd name="connsiteY3" fmla="*/ 25400 h 1422400"/>
              <a:gd name="connisteX4" fmla="*/ 50800 w 50800"/>
              <a:gd name="connsiteY4" fmla="*/ 1397000 h 1422400"/>
              <a:gd name="connisteX5" fmla="*/ 25400 w 50800"/>
              <a:gd name="connsiteY5" fmla="*/ 1422400 h 1422400"/>
              <a:gd name="connisteX6" fmla="*/ 25400 w 50800"/>
              <a:gd name="connsiteY6" fmla="*/ 1422400 h 1422400"/>
              <a:gd name="connisteX7" fmla="*/ 0 w 50800"/>
              <a:gd name="connsiteY7" fmla="*/ 1397000 h 1422400"/>
              <a:gd name="connisteX8" fmla="*/ 0 w 50800"/>
              <a:gd name="connsiteY8" fmla="*/ 25400 h 1422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422400">
                <a:moveTo>
                  <a:pt x="0" y="25400"/>
                </a:moveTo>
                <a:cubicBezTo>
                  <a:pt x="0" y="11372"/>
                  <a:pt x="11372" y="0"/>
                  <a:pt x="25400" y="0"/>
                </a:cubicBezTo>
                <a:lnTo>
                  <a:pt x="25400" y="0"/>
                </a:lnTo>
                <a:cubicBezTo>
                  <a:pt x="39428" y="0"/>
                  <a:pt x="50800" y="11372"/>
                  <a:pt x="50800" y="25400"/>
                </a:cubicBezTo>
                <a:lnTo>
                  <a:pt x="50800" y="1397000"/>
                </a:lnTo>
                <a:cubicBezTo>
                  <a:pt x="50800" y="1411028"/>
                  <a:pt x="39428" y="1422400"/>
                  <a:pt x="25400" y="1422400"/>
                </a:cubicBezTo>
                <a:lnTo>
                  <a:pt x="25400" y="1422400"/>
                </a:lnTo>
                <a:cubicBezTo>
                  <a:pt x="11372" y="1422400"/>
                  <a:pt x="0" y="1411028"/>
                  <a:pt x="0" y="13970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文本占位符 16"/>
          <p:cNvSpPr>
            <a:spLocks noGrp="1"/>
          </p:cNvSpPr>
          <p:nvPr>
            <p:ph type="body" idx="16388" hasCustomPrompt="1"/>
            <p:custDataLst>
              <p:tags r:id="rId11"/>
            </p:custDataLst>
          </p:nvPr>
        </p:nvSpPr>
        <p:spPr>
          <a:xfrm>
            <a:off x="762000" y="4826000"/>
            <a:ext cx="6172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8" name="文本占位符 17"/>
          <p:cNvSpPr>
            <a:spLocks noGrp="1"/>
          </p:cNvSpPr>
          <p:nvPr>
            <p:ph type="body" idx="16389" hasCustomPrompt="1"/>
            <p:custDataLst>
              <p:tags r:id="rId12"/>
            </p:custDataLst>
          </p:nvPr>
        </p:nvSpPr>
        <p:spPr>
          <a:xfrm>
            <a:off x="762000" y="5334000"/>
            <a:ext cx="61722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正文页-10012_15">
    <p:bg>
      <p:bgRef idx="1001">
        <a:schemeClr val="bg2"/>
      </p:bgRef>
    </p:bg>
    <p:spTree>
      <p:nvGrpSpPr>
        <p:cNvPr id="1" name=""/>
        <p:cNvGrpSpPr/>
        <p:nvPr/>
      </p:nvGrpSpPr>
      <p:grpSpPr>
        <a:xfrm>
          <a:off x="0" y="0"/>
          <a:ext cx="0" cy="0"/>
          <a:chOff x="0" y="0"/>
          <a:chExt cx="0" cy="0"/>
        </a:xfrm>
      </p:grpSpPr>
      <p:sp>
        <p:nvSpPr>
          <p:cNvPr id="6" name="日期占位符 5"/>
          <p:cNvSpPr>
            <a:spLocks noGrp="1"/>
          </p:cNvSpPr>
          <p:nvPr>
            <p:ph type="dt" sz="half" idx="10"/>
            <p:custDataLst>
              <p:tags r:id="rId2"/>
            </p:custDataLst>
          </p:nvPr>
        </p:nvSpPr>
        <p:spPr>
          <a:xfrm>
            <a:off x="838200" y="6356350"/>
            <a:ext cx="2743200" cy="365125"/>
          </a:xfrm>
        </p:spPr>
        <p:txBody>
          <a:bodyPr/>
          <a:lstStyle/>
          <a:p>
            <a:fld id="{AC1B7B3F-A56B-4310-A966-BD55D80449F1}" type="datetimeFigureOut">
              <a:rPr lang="zh-CN" altLang="en-US" smtClean="0"/>
            </a:fld>
            <a:endParaRPr lang="zh-CN" altLang="en-US"/>
          </a:p>
        </p:txBody>
      </p:sp>
      <p:sp>
        <p:nvSpPr>
          <p:cNvPr id="7" name="页脚占位符 6"/>
          <p:cNvSpPr>
            <a:spLocks noGrp="1"/>
          </p:cNvSpPr>
          <p:nvPr>
            <p:ph type="ftr" sz="quarter" idx="11"/>
            <p:custDataLst>
              <p:tags r:id="rId3"/>
            </p:custDataLst>
          </p:nvPr>
        </p:nvSpPr>
        <p:spPr>
          <a:xfrm>
            <a:off x="4038600" y="6356350"/>
            <a:ext cx="4114800" cy="365125"/>
          </a:xfrm>
        </p:spPr>
        <p:txBody>
          <a:bodyPr/>
          <a:lstStyle/>
          <a:p>
            <a:endParaRPr lang="zh-CN" altLang="en-US"/>
          </a:p>
        </p:txBody>
      </p:sp>
      <p:sp>
        <p:nvSpPr>
          <p:cNvPr id="10" name="灯片编号占位符 9"/>
          <p:cNvSpPr>
            <a:spLocks noGrp="1"/>
          </p:cNvSpPr>
          <p:nvPr>
            <p:ph type="sldNum" sz="quarter" idx="12"/>
            <p:custDataLst>
              <p:tags r:id="rId4"/>
            </p:custDataLst>
          </p:nvPr>
        </p:nvSpPr>
        <p:spPr>
          <a:xfrm>
            <a:off x="8610600" y="6356350"/>
            <a:ext cx="2743200" cy="365125"/>
          </a:xfrm>
        </p:spPr>
        <p:txBody>
          <a:bodyPr/>
          <a:lstStyle/>
          <a:p>
            <a:fld id="{73127340-2293-49D2-96F1-6E7BF0C8FD9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内容占位符 11"/>
          <p:cNvSpPr>
            <a:spLocks noGrp="1"/>
          </p:cNvSpPr>
          <p:nvPr>
            <p:ph idx="16392" hasCustomPrompt="1"/>
            <p:custDataLst>
              <p:tags r:id="rId6"/>
            </p:custDataLst>
          </p:nvPr>
        </p:nvSpPr>
        <p:spPr>
          <a:xfrm>
            <a:off x="609600" y="1524000"/>
            <a:ext cx="5486400" cy="4724400"/>
          </a:xfrm>
          <a:custGeom>
            <a:avLst/>
            <a:gdLst>
              <a:gd name="connisteX0" fmla="*/ 0 w 5486400"/>
              <a:gd name="connsiteY0" fmla="*/ 203200 h 4724400"/>
              <a:gd name="connisteX1" fmla="*/ 203200 w 5486400"/>
              <a:gd name="connsiteY1" fmla="*/ 0 h 4724400"/>
              <a:gd name="connisteX2" fmla="*/ 5283200 w 5486400"/>
              <a:gd name="connsiteY2" fmla="*/ 0 h 4724400"/>
              <a:gd name="connisteX3" fmla="*/ 5486400 w 5486400"/>
              <a:gd name="connsiteY3" fmla="*/ 203200 h 4724400"/>
              <a:gd name="connisteX4" fmla="*/ 5486400 w 5486400"/>
              <a:gd name="connsiteY4" fmla="*/ 4521200 h 4724400"/>
              <a:gd name="connisteX5" fmla="*/ 5283200 w 5486400"/>
              <a:gd name="connsiteY5" fmla="*/ 4724400 h 4724400"/>
              <a:gd name="connisteX6" fmla="*/ 203200 w 5486400"/>
              <a:gd name="connsiteY6" fmla="*/ 4724400 h 4724400"/>
              <a:gd name="connisteX7" fmla="*/ 0 w 5486400"/>
              <a:gd name="connsiteY7" fmla="*/ 4521200 h 4724400"/>
              <a:gd name="connisteX8" fmla="*/ 0 w 5486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486400" h="4724400">
                <a:moveTo>
                  <a:pt x="0" y="203200"/>
                </a:moveTo>
                <a:cubicBezTo>
                  <a:pt x="0" y="90976"/>
                  <a:pt x="90976" y="0"/>
                  <a:pt x="203200" y="0"/>
                </a:cubicBezTo>
                <a:lnTo>
                  <a:pt x="5283200" y="0"/>
                </a:lnTo>
                <a:cubicBezTo>
                  <a:pt x="5395424" y="0"/>
                  <a:pt x="5486400" y="90976"/>
                  <a:pt x="5486400" y="203200"/>
                </a:cubicBezTo>
                <a:lnTo>
                  <a:pt x="5486400" y="4521200"/>
                </a:lnTo>
                <a:cubicBezTo>
                  <a:pt x="5486400" y="4633424"/>
                  <a:pt x="5395424" y="4724400"/>
                  <a:pt x="5283200" y="4724400"/>
                </a:cubicBezTo>
                <a:lnTo>
                  <a:pt x="203200" y="4724400"/>
                </a:lnTo>
                <a:cubicBezTo>
                  <a:pt x="90976" y="4724400"/>
                  <a:pt x="0" y="4633424"/>
                  <a:pt x="0" y="45212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文本占位符 12"/>
          <p:cNvSpPr>
            <a:spLocks noGrp="1"/>
          </p:cNvSpPr>
          <p:nvPr>
            <p:ph type="body" idx="16386" hasCustomPrompt="1"/>
            <p:custDataLst>
              <p:tags r:id="rId7"/>
            </p:custDataLst>
          </p:nvPr>
        </p:nvSpPr>
        <p:spPr>
          <a:xfrm>
            <a:off x="6553200" y="1524000"/>
            <a:ext cx="5029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4" name="文本占位符 13"/>
          <p:cNvSpPr>
            <a:spLocks noGrp="1"/>
          </p:cNvSpPr>
          <p:nvPr>
            <p:ph type="body" idx="16387" hasCustomPrompt="1"/>
            <p:custDataLst>
              <p:tags r:id="rId8"/>
            </p:custDataLst>
          </p:nvPr>
        </p:nvSpPr>
        <p:spPr>
          <a:xfrm>
            <a:off x="6553200" y="2082800"/>
            <a:ext cx="50292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5" name="文本占位符 14"/>
          <p:cNvSpPr>
            <a:spLocks noGrp="1"/>
          </p:cNvSpPr>
          <p:nvPr>
            <p:ph type="body" idx="16388" hasCustomPrompt="1"/>
            <p:custDataLst>
              <p:tags r:id="rId9"/>
            </p:custDataLst>
          </p:nvPr>
        </p:nvSpPr>
        <p:spPr>
          <a:xfrm>
            <a:off x="6553200" y="3149600"/>
            <a:ext cx="5029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6" name="文本占位符 15"/>
          <p:cNvSpPr>
            <a:spLocks noGrp="1"/>
          </p:cNvSpPr>
          <p:nvPr>
            <p:ph type="body" idx="16389" hasCustomPrompt="1"/>
            <p:custDataLst>
              <p:tags r:id="rId10"/>
            </p:custDataLst>
          </p:nvPr>
        </p:nvSpPr>
        <p:spPr>
          <a:xfrm>
            <a:off x="6553200" y="3708400"/>
            <a:ext cx="50292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7" name="文本占位符 16"/>
          <p:cNvSpPr>
            <a:spLocks noGrp="1"/>
          </p:cNvSpPr>
          <p:nvPr>
            <p:ph type="body" idx="16390" hasCustomPrompt="1"/>
            <p:custDataLst>
              <p:tags r:id="rId11"/>
            </p:custDataLst>
          </p:nvPr>
        </p:nvSpPr>
        <p:spPr>
          <a:xfrm>
            <a:off x="6553200" y="4775200"/>
            <a:ext cx="5029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8" name="文本占位符 17"/>
          <p:cNvSpPr>
            <a:spLocks noGrp="1"/>
          </p:cNvSpPr>
          <p:nvPr>
            <p:ph type="body" idx="16391" hasCustomPrompt="1"/>
            <p:custDataLst>
              <p:tags r:id="rId12"/>
            </p:custDataLst>
          </p:nvPr>
        </p:nvSpPr>
        <p:spPr>
          <a:xfrm>
            <a:off x="6553200" y="5334000"/>
            <a:ext cx="50292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正文页-26_4">
    <p:bg>
      <p:bgRef idx="1001">
        <a:schemeClr val="bg2"/>
      </p:bgRef>
    </p:bg>
    <p:spTree>
      <p:nvGrpSpPr>
        <p:cNvPr id="1" name=""/>
        <p:cNvGrpSpPr/>
        <p:nvPr/>
      </p:nvGrpSpPr>
      <p:grpSpPr>
        <a:xfrm>
          <a:off x="0" y="0"/>
          <a:ext cx="0" cy="0"/>
          <a:chOff x="0" y="0"/>
          <a:chExt cx="0" cy="0"/>
        </a:xfrm>
      </p:grpSpPr>
      <p:sp>
        <p:nvSpPr>
          <p:cNvPr id="6" name="日期占位符 5"/>
          <p:cNvSpPr>
            <a:spLocks noGrp="1"/>
          </p:cNvSpPr>
          <p:nvPr>
            <p:ph type="dt" sz="half" idx="10"/>
            <p:custDataLst>
              <p:tags r:id="rId2"/>
            </p:custDataLst>
          </p:nvPr>
        </p:nvSpPr>
        <p:spPr>
          <a:xfrm>
            <a:off x="838200" y="6356350"/>
            <a:ext cx="2743200" cy="365125"/>
          </a:xfrm>
        </p:spPr>
        <p:txBody>
          <a:bodyPr/>
          <a:lstStyle/>
          <a:p>
            <a:fld id="{AC1B7B3F-A56B-4310-A966-BD55D80449F1}" type="datetimeFigureOut">
              <a:rPr lang="zh-CN" altLang="en-US" smtClean="0"/>
            </a:fld>
            <a:endParaRPr lang="zh-CN" altLang="en-US"/>
          </a:p>
        </p:txBody>
      </p:sp>
      <p:sp>
        <p:nvSpPr>
          <p:cNvPr id="7" name="页脚占位符 6"/>
          <p:cNvSpPr>
            <a:spLocks noGrp="1"/>
          </p:cNvSpPr>
          <p:nvPr>
            <p:ph type="ftr" sz="quarter" idx="11"/>
            <p:custDataLst>
              <p:tags r:id="rId3"/>
            </p:custDataLst>
          </p:nvPr>
        </p:nvSpPr>
        <p:spPr>
          <a:xfrm>
            <a:off x="4038600" y="6356350"/>
            <a:ext cx="4114800" cy="365125"/>
          </a:xfrm>
        </p:spPr>
        <p:txBody>
          <a:bodyPr/>
          <a:lstStyle/>
          <a:p>
            <a:endParaRPr lang="zh-CN" altLang="en-US"/>
          </a:p>
        </p:txBody>
      </p:sp>
      <p:sp>
        <p:nvSpPr>
          <p:cNvPr id="10" name="灯片编号占位符 9"/>
          <p:cNvSpPr>
            <a:spLocks noGrp="1"/>
          </p:cNvSpPr>
          <p:nvPr>
            <p:ph type="sldNum" sz="quarter" idx="12"/>
            <p:custDataLst>
              <p:tags r:id="rId4"/>
            </p:custDataLst>
          </p:nvPr>
        </p:nvSpPr>
        <p:spPr>
          <a:xfrm>
            <a:off x="8610600" y="6356350"/>
            <a:ext cx="2743200" cy="365125"/>
          </a:xfrm>
        </p:spPr>
        <p:txBody>
          <a:bodyPr/>
          <a:lstStyle/>
          <a:p>
            <a:fld id="{73127340-2293-49D2-96F1-6E7BF0C8FD9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装饰  1"/>
          <p:cNvSpPr>
            <a:spLocks noGrp="1"/>
          </p:cNvSpPr>
          <p:nvPr>
            <p:ph type="body" idx="16390" hasCustomPrompt="1"/>
            <p:custDataLst>
              <p:tags r:id="rId6"/>
            </p:custDataLst>
          </p:nvPr>
        </p:nvSpPr>
        <p:spPr>
          <a:xfrm>
            <a:off x="609600" y="3860800"/>
            <a:ext cx="5334000" cy="2387600"/>
          </a:xfrm>
          <a:custGeom>
            <a:avLst/>
            <a:gdLst>
              <a:gd name="connisteX0" fmla="*/ 0 w 5334000"/>
              <a:gd name="connsiteY0" fmla="*/ 0 h 2387600"/>
              <a:gd name="connisteX1" fmla="*/ 5334000 w 5334000"/>
              <a:gd name="connsiteY1" fmla="*/ 0 h 2387600"/>
              <a:gd name="connisteX2" fmla="*/ 5334000 w 5334000"/>
              <a:gd name="connsiteY2" fmla="*/ 2184400 h 2387600"/>
              <a:gd name="connisteX3" fmla="*/ 5130800 w 5334000"/>
              <a:gd name="connsiteY3" fmla="*/ 2387600 h 2387600"/>
              <a:gd name="connisteX4" fmla="*/ 203200 w 5334000"/>
              <a:gd name="connsiteY4" fmla="*/ 2387600 h 2387600"/>
              <a:gd name="connisteX5" fmla="*/ 0 w 5334000"/>
              <a:gd name="connsiteY5" fmla="*/ 2184400 h 2387600"/>
              <a:gd name="connisteX6" fmla="*/ 0 w 5334000"/>
              <a:gd name="connsiteY6" fmla="*/ 0 h 238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5334000" h="2387600">
                <a:moveTo>
                  <a:pt x="0" y="0"/>
                </a:moveTo>
                <a:lnTo>
                  <a:pt x="5334000" y="0"/>
                </a:lnTo>
                <a:lnTo>
                  <a:pt x="5334000" y="2184400"/>
                </a:lnTo>
                <a:cubicBezTo>
                  <a:pt x="5334000" y="2296624"/>
                  <a:pt x="5243024" y="2387600"/>
                  <a:pt x="5130800" y="2387600"/>
                </a:cubicBezTo>
                <a:lnTo>
                  <a:pt x="203200" y="2387600"/>
                </a:lnTo>
                <a:cubicBezTo>
                  <a:pt x="90976" y="2387600"/>
                  <a:pt x="0" y="2296624"/>
                  <a:pt x="0" y="2184400"/>
                </a:cubicBezTo>
                <a:lnTo>
                  <a:pt x="0" y="0"/>
                </a:lnTo>
                <a:close/>
              </a:path>
            </a:pathLst>
          </a:custGeom>
          <a:gradFill>
            <a:gsLst>
              <a:gs pos="0">
                <a:schemeClr val="accent1">
                  <a:lumMod val="0"/>
                  <a:lumOff val="100000"/>
                </a:schemeClr>
              </a:gs>
              <a:gs pos="100000">
                <a:schemeClr val="accent1">
                  <a:lumMod val="0"/>
                  <a:lumOff val="10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图片占位符 12"/>
          <p:cNvSpPr>
            <a:spLocks noGrp="1"/>
          </p:cNvSpPr>
          <p:nvPr>
            <p:ph type="pic" idx="16391" hasCustomPrompt="1"/>
            <p:custDataLst>
              <p:tags r:id="rId7"/>
            </p:custDataLst>
          </p:nvPr>
        </p:nvSpPr>
        <p:spPr>
          <a:xfrm>
            <a:off x="609600" y="1524000"/>
            <a:ext cx="5334000" cy="2336800"/>
          </a:xfrm>
          <a:custGeom>
            <a:avLst/>
            <a:gdLst>
              <a:gd name="connisteX0" fmla="*/ 0 w 5334000"/>
              <a:gd name="connsiteY0" fmla="*/ 203200 h 2336800"/>
              <a:gd name="connisteX1" fmla="*/ 203200 w 5334000"/>
              <a:gd name="connsiteY1" fmla="*/ 0 h 2336800"/>
              <a:gd name="connisteX2" fmla="*/ 5130800 w 5334000"/>
              <a:gd name="connsiteY2" fmla="*/ 0 h 2336800"/>
              <a:gd name="connisteX3" fmla="*/ 5334000 w 5334000"/>
              <a:gd name="connsiteY3" fmla="*/ 203200 h 2336800"/>
              <a:gd name="connisteX4" fmla="*/ 5334000 w 5334000"/>
              <a:gd name="connsiteY4" fmla="*/ 2336800 h 2336800"/>
              <a:gd name="connisteX5" fmla="*/ 0 w 5334000"/>
              <a:gd name="connsiteY5" fmla="*/ 2336800 h 2336800"/>
              <a:gd name="connisteX6" fmla="*/ 0 w 5334000"/>
              <a:gd name="connsiteY6" fmla="*/ 203200 h 2336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5334000" h="2336800">
                <a:moveTo>
                  <a:pt x="0" y="203200"/>
                </a:moveTo>
                <a:cubicBezTo>
                  <a:pt x="0" y="90976"/>
                  <a:pt x="90976" y="0"/>
                  <a:pt x="203200" y="0"/>
                </a:cubicBezTo>
                <a:lnTo>
                  <a:pt x="5130800" y="0"/>
                </a:lnTo>
                <a:cubicBezTo>
                  <a:pt x="5243024" y="0"/>
                  <a:pt x="5334000" y="90976"/>
                  <a:pt x="5334000" y="203200"/>
                </a:cubicBezTo>
                <a:lnTo>
                  <a:pt x="5334000" y="2336800"/>
                </a:lnTo>
                <a:lnTo>
                  <a:pt x="0" y="23368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4" name="文本占位符 13"/>
          <p:cNvSpPr>
            <a:spLocks noGrp="1"/>
          </p:cNvSpPr>
          <p:nvPr>
            <p:ph type="body" idx="16386" hasCustomPrompt="1"/>
            <p:custDataLst>
              <p:tags r:id="rId8"/>
            </p:custDataLst>
          </p:nvPr>
        </p:nvSpPr>
        <p:spPr>
          <a:xfrm>
            <a:off x="914400" y="4165600"/>
            <a:ext cx="47244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5" name="文本占位符 14"/>
          <p:cNvSpPr>
            <a:spLocks noGrp="1"/>
          </p:cNvSpPr>
          <p:nvPr>
            <p:ph type="body" idx="16387" hasCustomPrompt="1"/>
            <p:custDataLst>
              <p:tags r:id="rId9"/>
            </p:custDataLst>
          </p:nvPr>
        </p:nvSpPr>
        <p:spPr>
          <a:xfrm>
            <a:off x="914400" y="4724400"/>
            <a:ext cx="47244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6" name="装饰  5"/>
          <p:cNvSpPr>
            <a:spLocks noGrp="1"/>
          </p:cNvSpPr>
          <p:nvPr>
            <p:ph type="body" idx="16392" hasCustomPrompt="1"/>
            <p:custDataLst>
              <p:tags r:id="rId10"/>
            </p:custDataLst>
          </p:nvPr>
        </p:nvSpPr>
        <p:spPr>
          <a:xfrm>
            <a:off x="6248400" y="1524000"/>
            <a:ext cx="5334000" cy="2387600"/>
          </a:xfrm>
          <a:custGeom>
            <a:avLst/>
            <a:gdLst>
              <a:gd name="connisteX0" fmla="*/ 0 w 5334000"/>
              <a:gd name="connsiteY0" fmla="*/ 203200 h 2387600"/>
              <a:gd name="connisteX1" fmla="*/ 203200 w 5334000"/>
              <a:gd name="connsiteY1" fmla="*/ 0 h 2387600"/>
              <a:gd name="connisteX2" fmla="*/ 5130800 w 5334000"/>
              <a:gd name="connsiteY2" fmla="*/ 0 h 2387600"/>
              <a:gd name="connisteX3" fmla="*/ 5334000 w 5334000"/>
              <a:gd name="connsiteY3" fmla="*/ 203200 h 2387600"/>
              <a:gd name="connisteX4" fmla="*/ 5334000 w 5334000"/>
              <a:gd name="connsiteY4" fmla="*/ 2387600 h 2387600"/>
              <a:gd name="connisteX5" fmla="*/ 0 w 5334000"/>
              <a:gd name="connsiteY5" fmla="*/ 2387600 h 2387600"/>
              <a:gd name="connisteX6" fmla="*/ 0 w 5334000"/>
              <a:gd name="connsiteY6" fmla="*/ 203200 h 238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5334000" h="2387600">
                <a:moveTo>
                  <a:pt x="0" y="203200"/>
                </a:moveTo>
                <a:cubicBezTo>
                  <a:pt x="0" y="90976"/>
                  <a:pt x="90976" y="0"/>
                  <a:pt x="203200" y="0"/>
                </a:cubicBezTo>
                <a:lnTo>
                  <a:pt x="5130800" y="0"/>
                </a:lnTo>
                <a:cubicBezTo>
                  <a:pt x="5243024" y="0"/>
                  <a:pt x="5334000" y="90976"/>
                  <a:pt x="5334000" y="203200"/>
                </a:cubicBezTo>
                <a:lnTo>
                  <a:pt x="5334000" y="2387600"/>
                </a:lnTo>
                <a:lnTo>
                  <a:pt x="0" y="2387600"/>
                </a:lnTo>
                <a:lnTo>
                  <a:pt x="0" y="203200"/>
                </a:lnTo>
                <a:close/>
              </a:path>
            </a:pathLst>
          </a:custGeom>
          <a:gradFill>
            <a:gsLst>
              <a:gs pos="0">
                <a:schemeClr val="accent1">
                  <a:lumMod val="0"/>
                  <a:lumOff val="100000"/>
                </a:schemeClr>
              </a:gs>
              <a:gs pos="100000">
                <a:schemeClr val="accent1">
                  <a:lumMod val="0"/>
                  <a:lumOff val="10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图片占位符 16"/>
          <p:cNvSpPr>
            <a:spLocks noGrp="1"/>
          </p:cNvSpPr>
          <p:nvPr>
            <p:ph type="pic" idx="16393" hasCustomPrompt="1"/>
            <p:custDataLst>
              <p:tags r:id="rId11"/>
            </p:custDataLst>
          </p:nvPr>
        </p:nvSpPr>
        <p:spPr>
          <a:xfrm>
            <a:off x="6248400" y="3911600"/>
            <a:ext cx="5334000" cy="2336800"/>
          </a:xfrm>
          <a:custGeom>
            <a:avLst/>
            <a:gdLst>
              <a:gd name="connisteX0" fmla="*/ 0 w 5334000"/>
              <a:gd name="connsiteY0" fmla="*/ 0 h 2336800"/>
              <a:gd name="connisteX1" fmla="*/ 5334000 w 5334000"/>
              <a:gd name="connsiteY1" fmla="*/ 0 h 2336800"/>
              <a:gd name="connisteX2" fmla="*/ 5334000 w 5334000"/>
              <a:gd name="connsiteY2" fmla="*/ 2133600 h 2336800"/>
              <a:gd name="connisteX3" fmla="*/ 5130800 w 5334000"/>
              <a:gd name="connsiteY3" fmla="*/ 2336800 h 2336800"/>
              <a:gd name="connisteX4" fmla="*/ 203200 w 5334000"/>
              <a:gd name="connsiteY4" fmla="*/ 2336800 h 2336800"/>
              <a:gd name="connisteX5" fmla="*/ 0 w 5334000"/>
              <a:gd name="connsiteY5" fmla="*/ 2133600 h 2336800"/>
              <a:gd name="connisteX6" fmla="*/ 0 w 5334000"/>
              <a:gd name="connsiteY6" fmla="*/ 0 h 2336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5334000" h="2336800">
                <a:moveTo>
                  <a:pt x="0" y="0"/>
                </a:moveTo>
                <a:lnTo>
                  <a:pt x="5334000" y="0"/>
                </a:lnTo>
                <a:lnTo>
                  <a:pt x="5334000" y="2133600"/>
                </a:lnTo>
                <a:cubicBezTo>
                  <a:pt x="5334000" y="2245824"/>
                  <a:pt x="5243024" y="2336800"/>
                  <a:pt x="5130800" y="2336800"/>
                </a:cubicBezTo>
                <a:lnTo>
                  <a:pt x="203200" y="2336800"/>
                </a:lnTo>
                <a:cubicBezTo>
                  <a:pt x="90976" y="2336800"/>
                  <a:pt x="0" y="2245824"/>
                  <a:pt x="0" y="2133600"/>
                </a:cubicBezTo>
                <a:lnTo>
                  <a:pt x="0" y="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8" name="文本占位符 17"/>
          <p:cNvSpPr>
            <a:spLocks noGrp="1"/>
          </p:cNvSpPr>
          <p:nvPr>
            <p:ph type="body" idx="16388" hasCustomPrompt="1"/>
            <p:custDataLst>
              <p:tags r:id="rId12"/>
            </p:custDataLst>
          </p:nvPr>
        </p:nvSpPr>
        <p:spPr>
          <a:xfrm>
            <a:off x="6553200" y="1828800"/>
            <a:ext cx="47244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9" name="文本占位符 18"/>
          <p:cNvSpPr>
            <a:spLocks noGrp="1"/>
          </p:cNvSpPr>
          <p:nvPr>
            <p:ph type="body" idx="16389" hasCustomPrompt="1"/>
            <p:custDataLst>
              <p:tags r:id="rId13"/>
            </p:custDataLst>
          </p:nvPr>
        </p:nvSpPr>
        <p:spPr>
          <a:xfrm>
            <a:off x="6553200" y="2387600"/>
            <a:ext cx="47244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正文页-10007_16">
    <p:bg>
      <p:bgRef idx="1001">
        <a:schemeClr val="bg2"/>
      </p:bgRef>
    </p:bg>
    <p:spTree>
      <p:nvGrpSpPr>
        <p:cNvPr id="1" name=""/>
        <p:cNvGrpSpPr/>
        <p:nvPr/>
      </p:nvGrpSpPr>
      <p:grpSpPr>
        <a:xfrm>
          <a:off x="0" y="0"/>
          <a:ext cx="0" cy="0"/>
          <a:chOff x="0" y="0"/>
          <a:chExt cx="0" cy="0"/>
        </a:xfrm>
      </p:grpSpPr>
      <p:sp>
        <p:nvSpPr>
          <p:cNvPr id="6" name="日期占位符 5"/>
          <p:cNvSpPr>
            <a:spLocks noGrp="1"/>
          </p:cNvSpPr>
          <p:nvPr>
            <p:ph type="dt" sz="half" idx="10"/>
            <p:custDataLst>
              <p:tags r:id="rId2"/>
            </p:custDataLst>
          </p:nvPr>
        </p:nvSpPr>
        <p:spPr>
          <a:xfrm>
            <a:off x="838200" y="6356350"/>
            <a:ext cx="2743200" cy="365125"/>
          </a:xfrm>
        </p:spPr>
        <p:txBody>
          <a:bodyPr/>
          <a:lstStyle/>
          <a:p>
            <a:fld id="{AC1B7B3F-A56B-4310-A966-BD55D80449F1}" type="datetimeFigureOut">
              <a:rPr lang="zh-CN" altLang="en-US" smtClean="0"/>
            </a:fld>
            <a:endParaRPr lang="zh-CN" altLang="en-US"/>
          </a:p>
        </p:txBody>
      </p:sp>
      <p:sp>
        <p:nvSpPr>
          <p:cNvPr id="7" name="页脚占位符 6"/>
          <p:cNvSpPr>
            <a:spLocks noGrp="1"/>
          </p:cNvSpPr>
          <p:nvPr>
            <p:ph type="ftr" sz="quarter" idx="11"/>
            <p:custDataLst>
              <p:tags r:id="rId3"/>
            </p:custDataLst>
          </p:nvPr>
        </p:nvSpPr>
        <p:spPr>
          <a:xfrm>
            <a:off x="4038600" y="6356350"/>
            <a:ext cx="4114800" cy="365125"/>
          </a:xfrm>
        </p:spPr>
        <p:txBody>
          <a:bodyPr/>
          <a:lstStyle/>
          <a:p>
            <a:endParaRPr lang="zh-CN" altLang="en-US"/>
          </a:p>
        </p:txBody>
      </p:sp>
      <p:sp>
        <p:nvSpPr>
          <p:cNvPr id="10" name="灯片编号占位符 9"/>
          <p:cNvSpPr>
            <a:spLocks noGrp="1"/>
          </p:cNvSpPr>
          <p:nvPr>
            <p:ph type="sldNum" sz="quarter" idx="12"/>
            <p:custDataLst>
              <p:tags r:id="rId4"/>
            </p:custDataLst>
          </p:nvPr>
        </p:nvSpPr>
        <p:spPr>
          <a:xfrm>
            <a:off x="8610600" y="6356350"/>
            <a:ext cx="2743200" cy="365125"/>
          </a:xfrm>
        </p:spPr>
        <p:txBody>
          <a:bodyPr/>
          <a:lstStyle/>
          <a:p>
            <a:fld id="{73127340-2293-49D2-96F1-6E7BF0C8FD9C}" type="slidenum">
              <a:rPr lang="zh-CN" altLang="en-US" smtClean="0"/>
            </a:fld>
            <a:endParaRPr lang="zh-CN" altLang="en-US"/>
          </a:p>
        </p:txBody>
      </p:sp>
      <p:sp>
        <p:nvSpPr>
          <p:cNvPr id="11" name="标题 10"/>
          <p:cNvSpPr>
            <a:spLocks noGrp="1"/>
          </p:cNvSpPr>
          <p:nvPr>
            <p:ph type="ctrTitle" idx="16385" hasCustomPrompt="1"/>
            <p:custDataLst>
              <p:tags r:id="rId5"/>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2" name="文本占位符 11"/>
          <p:cNvSpPr>
            <a:spLocks noGrp="1"/>
          </p:cNvSpPr>
          <p:nvPr>
            <p:ph type="body" idx="16386" hasCustomPrompt="1"/>
            <p:custDataLst>
              <p:tags r:id="rId6"/>
            </p:custDataLst>
          </p:nvPr>
        </p:nvSpPr>
        <p:spPr>
          <a:xfrm>
            <a:off x="609600" y="2387600"/>
            <a:ext cx="3251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3" name="文本占位符 12"/>
          <p:cNvSpPr>
            <a:spLocks noGrp="1"/>
          </p:cNvSpPr>
          <p:nvPr>
            <p:ph type="body" idx="16387" hasCustomPrompt="1"/>
            <p:custDataLst>
              <p:tags r:id="rId7"/>
            </p:custDataLst>
          </p:nvPr>
        </p:nvSpPr>
        <p:spPr>
          <a:xfrm>
            <a:off x="609600" y="2946400"/>
            <a:ext cx="3251200" cy="2438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4" name="文本占位符 13"/>
          <p:cNvSpPr>
            <a:spLocks noGrp="1"/>
          </p:cNvSpPr>
          <p:nvPr>
            <p:ph type="body" idx="16388" hasCustomPrompt="1"/>
            <p:custDataLst>
              <p:tags r:id="rId8"/>
            </p:custDataLst>
          </p:nvPr>
        </p:nvSpPr>
        <p:spPr>
          <a:xfrm>
            <a:off x="4470400" y="2387600"/>
            <a:ext cx="3251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5" name="文本占位符 14"/>
          <p:cNvSpPr>
            <a:spLocks noGrp="1"/>
          </p:cNvSpPr>
          <p:nvPr>
            <p:ph type="body" idx="16389" hasCustomPrompt="1"/>
            <p:custDataLst>
              <p:tags r:id="rId9"/>
            </p:custDataLst>
          </p:nvPr>
        </p:nvSpPr>
        <p:spPr>
          <a:xfrm>
            <a:off x="4470400" y="2946400"/>
            <a:ext cx="3251200" cy="2438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6" name="文本占位符 15"/>
          <p:cNvSpPr>
            <a:spLocks noGrp="1"/>
          </p:cNvSpPr>
          <p:nvPr>
            <p:ph type="body" idx="16390" hasCustomPrompt="1"/>
            <p:custDataLst>
              <p:tags r:id="rId10"/>
            </p:custDataLst>
          </p:nvPr>
        </p:nvSpPr>
        <p:spPr>
          <a:xfrm>
            <a:off x="8331200" y="2387600"/>
            <a:ext cx="3251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7" name="文本占位符 16"/>
          <p:cNvSpPr>
            <a:spLocks noGrp="1"/>
          </p:cNvSpPr>
          <p:nvPr>
            <p:ph type="body" idx="16391" hasCustomPrompt="1"/>
            <p:custDataLst>
              <p:tags r:id="rId11"/>
            </p:custDataLst>
          </p:nvPr>
        </p:nvSpPr>
        <p:spPr>
          <a:xfrm>
            <a:off x="8331200" y="2946400"/>
            <a:ext cx="3251200" cy="2438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showMasterSp="0" userDrawn="1">
  <p:cSld name="章节页_1_3">
    <p:bg>
      <p:bgRef idx="1001">
        <a:schemeClr val="bg2"/>
      </p:bgRef>
    </p:bg>
    <p:spTree>
      <p:nvGrpSpPr>
        <p:cNvPr id="1" name=""/>
        <p:cNvGrpSpPr/>
        <p:nvPr/>
      </p:nvGrpSpPr>
      <p:grpSpPr>
        <a:xfrm>
          <a:off x="0" y="0"/>
          <a:ext cx="0" cy="0"/>
          <a:chOff x="0" y="0"/>
          <a:chExt cx="0" cy="0"/>
        </a:xfrm>
      </p:grpSpPr>
      <p:pic>
        <p:nvPicPr>
          <p:cNvPr id="11" name="图片 10"/>
          <p:cNvPicPr>
            <a:picLocks noChangeAspect="1"/>
          </p:cNvPicPr>
          <p:nvPr userDrawn="1">
            <p:custDataLst>
              <p:tags r:id="rId2"/>
            </p:custDataLst>
          </p:nvPr>
        </p:nvPicPr>
        <p:blipFill rotWithShape="1">
          <a:blip r:embed="rId3"/>
          <a:srcRect/>
          <a:stretch>
            <a:fillRect/>
          </a:stretch>
        </p:blipFill>
        <p:spPr>
          <a:xfrm flipH="1">
            <a:off x="5776686" y="1594582"/>
            <a:ext cx="6415314" cy="5263418"/>
          </a:xfrm>
          <a:prstGeom prst="rect">
            <a:avLst/>
          </a:prstGeom>
        </p:spPr>
      </p:pic>
      <p:sp>
        <p:nvSpPr>
          <p:cNvPr id="6" name="日期占位符 3"/>
          <p:cNvSpPr>
            <a:spLocks noGrp="1"/>
          </p:cNvSpPr>
          <p:nvPr>
            <p:ph type="dt" sz="half" idx="16385"/>
            <p:custDataLst>
              <p:tags r:id="rId4"/>
            </p:custDataLst>
          </p:nvPr>
        </p:nvSpPr>
        <p:spPr>
          <a:xfrm>
            <a:off x="838200" y="6356350"/>
            <a:ext cx="2743200" cy="365125"/>
          </a:xfrm>
        </p:spPr>
        <p:txBody>
          <a:bodyPr/>
          <a:lstStyle/>
          <a:p>
            <a:fld id="{AC1B7B3F-A56B-4310-A966-BD55D80449F1}" type="datetimeFigureOut">
              <a:rPr lang="zh-CN" altLang="en-US" smtClean="0"/>
            </a:fld>
            <a:endParaRPr lang="zh-CN" altLang="en-US"/>
          </a:p>
        </p:txBody>
      </p:sp>
      <p:sp>
        <p:nvSpPr>
          <p:cNvPr id="8" name="页脚占位符 4"/>
          <p:cNvSpPr>
            <a:spLocks noGrp="1"/>
          </p:cNvSpPr>
          <p:nvPr>
            <p:ph type="ftr" sz="quarter" idx="16386"/>
            <p:custDataLst>
              <p:tags r:id="rId5"/>
            </p:custDataLst>
          </p:nvPr>
        </p:nvSpPr>
        <p:spPr>
          <a:xfrm>
            <a:off x="4038600" y="6356350"/>
            <a:ext cx="4114800" cy="365125"/>
          </a:xfrm>
        </p:spPr>
        <p:txBody>
          <a:bodyPr/>
          <a:lstStyle/>
          <a:p>
            <a:endParaRPr lang="zh-CN" altLang="en-US"/>
          </a:p>
        </p:txBody>
      </p:sp>
      <p:sp>
        <p:nvSpPr>
          <p:cNvPr id="12" name="灯片编号占位符 5"/>
          <p:cNvSpPr>
            <a:spLocks noGrp="1"/>
          </p:cNvSpPr>
          <p:nvPr>
            <p:ph type="sldNum" sz="quarter" idx="16387"/>
            <p:custDataLst>
              <p:tags r:id="rId6"/>
            </p:custDataLst>
          </p:nvPr>
        </p:nvSpPr>
        <p:spPr>
          <a:xfrm>
            <a:off x="8610600" y="6356350"/>
            <a:ext cx="2743200" cy="365125"/>
          </a:xfrm>
        </p:spPr>
        <p:txBody>
          <a:bodyPr/>
          <a:lstStyle/>
          <a:p>
            <a:fld id="{73127340-2293-49D2-96F1-6E7BF0C8FD9C}" type="slidenum">
              <a:rPr lang="zh-CN" altLang="en-US" smtClean="0"/>
            </a:fld>
            <a:endParaRPr lang="zh-CN" altLang="en-US"/>
          </a:p>
        </p:txBody>
      </p:sp>
      <p:sp>
        <p:nvSpPr>
          <p:cNvPr id="10" name="标题"/>
          <p:cNvSpPr txBox="1">
            <a:spLocks noGrp="1"/>
          </p:cNvSpPr>
          <p:nvPr>
            <p:ph type="title" idx="16388" hasCustomPrompt="1"/>
            <p:custDataLst>
              <p:tags r:id="rId7"/>
            </p:custDataLst>
          </p:nvPr>
        </p:nvSpPr>
        <p:spPr>
          <a:xfrm>
            <a:off x="1087120" y="3530600"/>
            <a:ext cx="6352117" cy="1524000"/>
          </a:xfrm>
          <a:prstGeom prst="rect">
            <a:avLst/>
          </a:prstGeom>
          <a:noFill/>
        </p:spPr>
        <p:txBody>
          <a:bodyPr vert="horz" wrap="square" lIns="0" tIns="0" rIns="0" bIns="0" rtlCol="0" anchor="t" anchorCtr="0">
            <a:normAutofit/>
          </a:bodyPr>
          <a:lstStyle>
            <a:lvl1pPr marL="0" marR="0" lvl="0" indent="0" algn="l" defTabSz="914400" rtl="0" eaLnBrk="1" fontAlgn="auto" latinLnBrk="0" hangingPunct="1">
              <a:lnSpc>
                <a:spcPct val="100000"/>
              </a:lnSpc>
              <a:spcBef>
                <a:spcPct val="0"/>
              </a:spcBef>
              <a:spcAft>
                <a:spcPct val="0"/>
              </a:spcAft>
              <a:buClrTx/>
              <a:buSzTx/>
              <a:buFontTx/>
              <a:buNone/>
              <a:defRPr kumimoji="0" lang="zh-CN" altLang="en-US" sz="4800" b="0" i="0" u="none" strike="noStrike" kern="1200" cap="none" spc="0" normalizeH="0" baseline="0" noProof="1" dirty="0">
                <a:solidFill>
                  <a:schemeClr val="accent1">
                    <a:lumMod val="75000"/>
                  </a:schemeClr>
                </a:solidFill>
                <a:latin typeface="+mj-ea"/>
                <a:ea typeface="+mj-ea"/>
                <a:cs typeface="MiSans Normal" panose="00000500000000000000" charset="-122"/>
                <a:sym typeface="+mn-ea"/>
              </a:defRPr>
            </a:lvl1pPr>
          </a:lstStyle>
          <a:p>
            <a:pPr lvl="0" algn="l">
              <a:lnSpc>
                <a:spcPct val="110000"/>
              </a:lnSpc>
              <a:buClrTx/>
              <a:buSzTx/>
              <a:buFontTx/>
            </a:pPr>
            <a:r>
              <a:rPr>
                <a:sym typeface="+mn-ea"/>
              </a:rPr>
              <a:t>单击此处添加章节标题</a:t>
            </a:r>
            <a:endParaRPr>
              <a:sym typeface="+mn-ea"/>
            </a:endParaRPr>
          </a:p>
        </p:txBody>
      </p:sp>
      <p:sp>
        <p:nvSpPr>
          <p:cNvPr id="7" name="节编号"/>
          <p:cNvSpPr txBox="1">
            <a:spLocks noGrp="1"/>
          </p:cNvSpPr>
          <p:nvPr>
            <p:ph type="body" idx="16389" hasCustomPrompt="1"/>
            <p:custDataLst>
              <p:tags r:id="rId8"/>
            </p:custDataLst>
          </p:nvPr>
        </p:nvSpPr>
        <p:spPr>
          <a:xfrm>
            <a:off x="1087120" y="1905000"/>
            <a:ext cx="1527175" cy="1524000"/>
          </a:xfrm>
          <a:prstGeom prst="rect">
            <a:avLst/>
          </a:prstGeom>
          <a:noFill/>
        </p:spPr>
        <p:txBody>
          <a:bodyPr vert="horz" wrap="square" lIns="0" tIns="0" rIns="0" bIns="0" rtlCol="0" anchor="ctr" anchorCtr="0">
            <a:normAutofit/>
          </a:bodyPr>
          <a:lstStyle>
            <a:lvl1pPr marL="0" marR="0" indent="0" algn="l" defTabSz="914400" rtl="0" eaLnBrk="1" fontAlgn="auto" latinLnBrk="0" hangingPunct="1">
              <a:lnSpc>
                <a:spcPct val="109000"/>
              </a:lnSpc>
              <a:spcBef>
                <a:spcPct val="0"/>
              </a:spcBef>
              <a:spcAft>
                <a:spcPct val="0"/>
              </a:spcAft>
              <a:buClrTx/>
              <a:buSzTx/>
              <a:buFontTx/>
              <a:buNone/>
              <a:defRPr kumimoji="0" lang="en-US" altLang="zh-CN" sz="7200" b="1" i="0" u="none" strike="noStrike" kern="1200" cap="none" spc="0" normalizeH="0" baseline="0" noProof="1" dirty="0">
                <a:solidFill>
                  <a:schemeClr val="accent1"/>
                </a:solidFill>
                <a:latin typeface="+mj-ea"/>
                <a:ea typeface="+mj-ea"/>
                <a:cs typeface="+mn-cs"/>
                <a:sym typeface="站酷文艺体" panose="02000603000000000000" charset="-122"/>
              </a:defRPr>
            </a:lvl1pPr>
          </a:lstStyle>
          <a:p>
            <a:pPr lvl="0" algn="l"/>
            <a:r>
              <a:rPr>
                <a:sym typeface="+mn-ea"/>
              </a:rPr>
              <a:t>01</a:t>
            </a:r>
            <a:endParaRPr>
              <a:sym typeface="+mn-ea"/>
            </a:endParaRPr>
          </a:p>
        </p:txBody>
      </p:sp>
      <p:pic>
        <p:nvPicPr>
          <p:cNvPr id="44" name="图形 43"/>
          <p:cNvPicPr>
            <a:picLocks noChangeAspect="1"/>
          </p:cNvPicPr>
          <p:nvPr userDrawn="1">
            <p:custDataLst>
              <p:tags r:id="rId9"/>
            </p:custDataLst>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0863" y="519113"/>
            <a:ext cx="312737" cy="312737"/>
          </a:xfrm>
          <a:prstGeom prst="rect">
            <a:avLst/>
          </a:prstGeom>
        </p:spPr>
      </p:pic>
      <p:sp>
        <p:nvSpPr>
          <p:cNvPr id="2" name="椭圆 1"/>
          <p:cNvSpPr/>
          <p:nvPr userDrawn="1">
            <p:custDataLst>
              <p:tags r:id="rId12"/>
            </p:custDataLst>
          </p:nvPr>
        </p:nvSpPr>
        <p:spPr>
          <a:xfrm>
            <a:off x="551180" y="5709285"/>
            <a:ext cx="115570" cy="115570"/>
          </a:xfrm>
          <a:prstGeom prst="ellipse">
            <a:avLst/>
          </a:prstGeom>
          <a:solidFill>
            <a:schemeClr val="lt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solidFill>
                <a:srgbClr val="02703B"/>
              </a:solidFill>
              <a:cs typeface="MiSans Normal" panose="00000500000000000000" charset="-122"/>
            </a:endParaRPr>
          </a:p>
        </p:txBody>
      </p:sp>
      <p:sp>
        <p:nvSpPr>
          <p:cNvPr id="3" name="椭圆 2"/>
          <p:cNvSpPr/>
          <p:nvPr userDrawn="1">
            <p:custDataLst>
              <p:tags r:id="rId13"/>
            </p:custDataLst>
          </p:nvPr>
        </p:nvSpPr>
        <p:spPr>
          <a:xfrm>
            <a:off x="551180" y="5904230"/>
            <a:ext cx="115570" cy="115570"/>
          </a:xfrm>
          <a:prstGeom prst="ellipse">
            <a:avLst/>
          </a:prstGeom>
          <a:solidFill>
            <a:schemeClr val="lt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dirty="0">
              <a:solidFill>
                <a:schemeClr val="lt1"/>
              </a:solidFill>
              <a:cs typeface="MiSans Normal" panose="00000500000000000000" charset="-122"/>
            </a:endParaRPr>
          </a:p>
        </p:txBody>
      </p:sp>
      <p:sp>
        <p:nvSpPr>
          <p:cNvPr id="4" name="椭圆 3"/>
          <p:cNvSpPr/>
          <p:nvPr userDrawn="1">
            <p:custDataLst>
              <p:tags r:id="rId14"/>
            </p:custDataLst>
          </p:nvPr>
        </p:nvSpPr>
        <p:spPr>
          <a:xfrm>
            <a:off x="551180" y="6098540"/>
            <a:ext cx="115570" cy="1155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solidFill>
                <a:schemeClr val="lt1"/>
              </a:solidFill>
              <a:cs typeface="MiSans Normal" panose="00000500000000000000" charset="-122"/>
            </a:endParaRPr>
          </a:p>
        </p:txBody>
      </p:sp>
      <p:sp>
        <p:nvSpPr>
          <p:cNvPr id="5" name="椭圆 4"/>
          <p:cNvSpPr/>
          <p:nvPr userDrawn="1">
            <p:custDataLst>
              <p:tags r:id="rId15"/>
            </p:custDataLst>
          </p:nvPr>
        </p:nvSpPr>
        <p:spPr>
          <a:xfrm>
            <a:off x="551180" y="6293485"/>
            <a:ext cx="115570" cy="1155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solidFill>
                <a:schemeClr val="lt1"/>
              </a:solidFill>
              <a:cs typeface="MiSans Normal" panose="00000500000000000000" charset="-122"/>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目录页-1-5_4">
    <p:bg>
      <p:bgRef idx="1001">
        <a:schemeClr val="bg2"/>
      </p:bgRef>
    </p:bg>
    <p:spTree>
      <p:nvGrpSpPr>
        <p:cNvPr id="1" name=""/>
        <p:cNvGrpSpPr/>
        <p:nvPr/>
      </p:nvGrpSpPr>
      <p:grpSpPr>
        <a:xfrm>
          <a:off x="0" y="0"/>
          <a:ext cx="0" cy="0"/>
          <a:chOff x="0" y="0"/>
          <a:chExt cx="0" cy="0"/>
        </a:xfrm>
      </p:grpSpPr>
      <p:sp>
        <p:nvSpPr>
          <p:cNvPr id="6" name="日期占位符 5"/>
          <p:cNvSpPr>
            <a:spLocks noGrp="1"/>
          </p:cNvSpPr>
          <p:nvPr>
            <p:ph type="dt" sz="half" idx="10"/>
            <p:custDataLst>
              <p:tags r:id="rId2"/>
            </p:custDataLst>
          </p:nvPr>
        </p:nvSpPr>
        <p:spPr>
          <a:xfrm>
            <a:off x="838200" y="6356350"/>
            <a:ext cx="2743200" cy="365125"/>
          </a:xfrm>
        </p:spPr>
        <p:txBody>
          <a:bodyPr/>
          <a:lstStyle/>
          <a:p>
            <a:fld id="{AC1B7B3F-A56B-4310-A966-BD55D80449F1}" type="datetimeFigureOut">
              <a:rPr lang="zh-CN" altLang="en-US" smtClean="0"/>
            </a:fld>
            <a:endParaRPr lang="zh-CN" altLang="en-US"/>
          </a:p>
        </p:txBody>
      </p:sp>
      <p:sp>
        <p:nvSpPr>
          <p:cNvPr id="7" name="页脚占位符 6"/>
          <p:cNvSpPr>
            <a:spLocks noGrp="1"/>
          </p:cNvSpPr>
          <p:nvPr>
            <p:ph type="ftr" sz="quarter" idx="11"/>
            <p:custDataLst>
              <p:tags r:id="rId3"/>
            </p:custDataLst>
          </p:nvPr>
        </p:nvSpPr>
        <p:spPr>
          <a:xfrm>
            <a:off x="4038600" y="6356350"/>
            <a:ext cx="4114800" cy="365125"/>
          </a:xfrm>
        </p:spPr>
        <p:txBody>
          <a:bodyPr/>
          <a:lstStyle/>
          <a:p>
            <a:endParaRPr lang="zh-CN" altLang="en-US"/>
          </a:p>
        </p:txBody>
      </p:sp>
      <p:sp>
        <p:nvSpPr>
          <p:cNvPr id="10" name="灯片编号占位符 9"/>
          <p:cNvSpPr>
            <a:spLocks noGrp="1"/>
          </p:cNvSpPr>
          <p:nvPr>
            <p:ph type="sldNum" sz="quarter" idx="12"/>
            <p:custDataLst>
              <p:tags r:id="rId4"/>
            </p:custDataLst>
          </p:nvPr>
        </p:nvSpPr>
        <p:spPr>
          <a:xfrm>
            <a:off x="8610600" y="6356350"/>
            <a:ext cx="2743200" cy="365125"/>
          </a:xfrm>
        </p:spPr>
        <p:txBody>
          <a:bodyPr/>
          <a:lstStyle/>
          <a:p>
            <a:fld id="{73127340-2293-49D2-96F1-6E7BF0C8FD9C}" type="slidenum">
              <a:rPr lang="zh-CN" altLang="en-US" smtClean="0"/>
            </a:fld>
            <a:endParaRPr lang="zh-CN" altLang="en-US"/>
          </a:p>
        </p:txBody>
      </p:sp>
      <p:sp>
        <p:nvSpPr>
          <p:cNvPr id="11" name="副标题 10"/>
          <p:cNvSpPr>
            <a:spLocks noGrp="1"/>
          </p:cNvSpPr>
          <p:nvPr>
            <p:ph type="subTitle" idx="16386" hasCustomPrompt="1"/>
            <p:custDataLst>
              <p:tags r:id="rId5"/>
            </p:custDataLst>
          </p:nvPr>
        </p:nvSpPr>
        <p:spPr>
          <a:xfrm>
            <a:off x="761471" y="2667000"/>
            <a:ext cx="2363258" cy="457200"/>
          </a:xfrm>
          <a:noFill/>
        </p:spPr>
        <p:txBody>
          <a:bodyPr lIns="0" tIns="0" rIns="0" bIns="0" anchor="t">
            <a:normAutofit/>
          </a:bodyPr>
          <a:lstStyle>
            <a:lvl1pPr marL="0" indent="0" algn="ctr">
              <a:lnSpc>
                <a:spcPct val="125000"/>
              </a:lnSpc>
              <a:spcBef>
                <a:spcPct val="0"/>
              </a:spcBef>
              <a:spcAft>
                <a:spcPct val="0"/>
              </a:spcAft>
              <a:buNone/>
              <a:defRPr sz="2400" b="0" spc="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CONTENTS</a:t>
            </a:r>
            <a:endParaRPr lang="zh-CN" altLang="en-US"/>
          </a:p>
        </p:txBody>
      </p:sp>
      <p:sp>
        <p:nvSpPr>
          <p:cNvPr id="12" name="标题 11"/>
          <p:cNvSpPr>
            <a:spLocks noGrp="1"/>
          </p:cNvSpPr>
          <p:nvPr>
            <p:ph type="ctrTitle" idx="16385" hasCustomPrompt="1"/>
            <p:custDataLst>
              <p:tags r:id="rId6"/>
            </p:custDataLst>
          </p:nvPr>
        </p:nvSpPr>
        <p:spPr>
          <a:xfrm>
            <a:off x="760942" y="3175000"/>
            <a:ext cx="2364317" cy="762000"/>
          </a:xfrm>
          <a:noFill/>
        </p:spPr>
        <p:txBody>
          <a:bodyPr lIns="0" tIns="0" rIns="0" bIns="0" anchor="t">
            <a:normAutofit/>
          </a:bodyPr>
          <a:lstStyle>
            <a:lvl1pPr marL="0" indent="0" algn="ctr">
              <a:lnSpc>
                <a:spcPct val="104000"/>
              </a:lnSpc>
              <a:spcBef>
                <a:spcPct val="0"/>
              </a:spcBef>
              <a:spcAft>
                <a:spcPct val="0"/>
              </a:spcAft>
              <a:buNone/>
              <a:defRPr sz="4800" b="1" spc="0">
                <a:solidFill>
                  <a:schemeClr val="tx1"/>
                </a:solidFill>
              </a:defRPr>
            </a:lvl1pPr>
          </a:lstStyle>
          <a:p>
            <a:r>
              <a:rPr lang="zh-CN" altLang="en-US"/>
              <a:t>目录</a:t>
            </a:r>
            <a:endParaRPr lang="zh-CN" altLang="en-US"/>
          </a:p>
        </p:txBody>
      </p:sp>
      <p:sp>
        <p:nvSpPr>
          <p:cNvPr id="13" name="文本占位符 12"/>
          <p:cNvSpPr>
            <a:spLocks noGrp="1"/>
          </p:cNvSpPr>
          <p:nvPr>
            <p:ph type="body" idx="16388" hasCustomPrompt="1"/>
            <p:custDataLst>
              <p:tags r:id="rId7"/>
            </p:custDataLst>
          </p:nvPr>
        </p:nvSpPr>
        <p:spPr>
          <a:xfrm>
            <a:off x="4070350" y="22860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01</a:t>
            </a:r>
            <a:endParaRPr lang="zh-CN" altLang="en-US" smtClean="0"/>
          </a:p>
        </p:txBody>
      </p:sp>
      <p:sp>
        <p:nvSpPr>
          <p:cNvPr id="14" name="装饰  3"/>
          <p:cNvSpPr>
            <a:spLocks noGrp="1"/>
          </p:cNvSpPr>
          <p:nvPr>
            <p:ph type="body" idx="16395" hasCustomPrompt="1"/>
            <p:custDataLst>
              <p:tags r:id="rId8"/>
            </p:custDataLst>
          </p:nvPr>
        </p:nvSpPr>
        <p:spPr>
          <a:xfrm>
            <a:off x="4851400" y="22098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5" name="文本占位符 14"/>
          <p:cNvSpPr>
            <a:spLocks noGrp="1"/>
          </p:cNvSpPr>
          <p:nvPr>
            <p:ph type="body" idx="16387" hasCustomPrompt="1"/>
            <p:custDataLst>
              <p:tags r:id="rId9"/>
            </p:custDataLst>
          </p:nvPr>
        </p:nvSpPr>
        <p:spPr>
          <a:xfrm>
            <a:off x="5080000" y="21336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6" name="文本占位符 15"/>
          <p:cNvSpPr>
            <a:spLocks noGrp="1"/>
          </p:cNvSpPr>
          <p:nvPr>
            <p:ph type="body" idx="16390" hasCustomPrompt="1"/>
            <p:custDataLst>
              <p:tags r:id="rId10"/>
            </p:custDataLst>
          </p:nvPr>
        </p:nvSpPr>
        <p:spPr>
          <a:xfrm>
            <a:off x="7994650" y="22860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02</a:t>
            </a:r>
            <a:endParaRPr lang="zh-CN" altLang="en-US" smtClean="0"/>
          </a:p>
        </p:txBody>
      </p:sp>
      <p:sp>
        <p:nvSpPr>
          <p:cNvPr id="17" name="装饰  6"/>
          <p:cNvSpPr>
            <a:spLocks noGrp="1"/>
          </p:cNvSpPr>
          <p:nvPr>
            <p:ph type="body" idx="16396" hasCustomPrompt="1"/>
            <p:custDataLst>
              <p:tags r:id="rId11"/>
            </p:custDataLst>
          </p:nvPr>
        </p:nvSpPr>
        <p:spPr>
          <a:xfrm>
            <a:off x="8775700" y="22098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8" name="文本占位符 17"/>
          <p:cNvSpPr>
            <a:spLocks noGrp="1"/>
          </p:cNvSpPr>
          <p:nvPr>
            <p:ph type="body" idx="16389" hasCustomPrompt="1"/>
            <p:custDataLst>
              <p:tags r:id="rId12"/>
            </p:custDataLst>
          </p:nvPr>
        </p:nvSpPr>
        <p:spPr>
          <a:xfrm>
            <a:off x="9004300" y="21336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9" name="文本占位符 18"/>
          <p:cNvSpPr>
            <a:spLocks noGrp="1"/>
          </p:cNvSpPr>
          <p:nvPr>
            <p:ph type="body" idx="16392" hasCustomPrompt="1"/>
            <p:custDataLst>
              <p:tags r:id="rId13"/>
            </p:custDataLst>
          </p:nvPr>
        </p:nvSpPr>
        <p:spPr>
          <a:xfrm>
            <a:off x="4070350" y="39624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03</a:t>
            </a:r>
            <a:endParaRPr lang="zh-CN" altLang="en-US" smtClean="0"/>
          </a:p>
        </p:txBody>
      </p:sp>
      <p:sp>
        <p:nvSpPr>
          <p:cNvPr id="20" name="装饰  9"/>
          <p:cNvSpPr>
            <a:spLocks noGrp="1"/>
          </p:cNvSpPr>
          <p:nvPr>
            <p:ph type="body" idx="16397" hasCustomPrompt="1"/>
            <p:custDataLst>
              <p:tags r:id="rId14"/>
            </p:custDataLst>
          </p:nvPr>
        </p:nvSpPr>
        <p:spPr>
          <a:xfrm>
            <a:off x="4851400" y="38862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1" name="文本占位符 20"/>
          <p:cNvSpPr>
            <a:spLocks noGrp="1"/>
          </p:cNvSpPr>
          <p:nvPr>
            <p:ph type="body" idx="16391" hasCustomPrompt="1"/>
            <p:custDataLst>
              <p:tags r:id="rId15"/>
            </p:custDataLst>
          </p:nvPr>
        </p:nvSpPr>
        <p:spPr>
          <a:xfrm>
            <a:off x="5080000" y="38100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2" name="文本占位符 21"/>
          <p:cNvSpPr>
            <a:spLocks noGrp="1"/>
          </p:cNvSpPr>
          <p:nvPr>
            <p:ph type="body" idx="16394" hasCustomPrompt="1"/>
            <p:custDataLst>
              <p:tags r:id="rId16"/>
            </p:custDataLst>
          </p:nvPr>
        </p:nvSpPr>
        <p:spPr>
          <a:xfrm>
            <a:off x="7994650" y="39624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04</a:t>
            </a:r>
            <a:endParaRPr lang="zh-CN" altLang="en-US" smtClean="0"/>
          </a:p>
        </p:txBody>
      </p:sp>
      <p:sp>
        <p:nvSpPr>
          <p:cNvPr id="23" name="装饰  2"/>
          <p:cNvSpPr>
            <a:spLocks noGrp="1"/>
          </p:cNvSpPr>
          <p:nvPr>
            <p:ph type="body" idx="16398" hasCustomPrompt="1"/>
            <p:custDataLst>
              <p:tags r:id="rId17"/>
            </p:custDataLst>
          </p:nvPr>
        </p:nvSpPr>
        <p:spPr>
          <a:xfrm>
            <a:off x="8775700" y="38862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4" name="文本占位符 23"/>
          <p:cNvSpPr>
            <a:spLocks noGrp="1"/>
          </p:cNvSpPr>
          <p:nvPr>
            <p:ph type="body" idx="16393" hasCustomPrompt="1"/>
            <p:custDataLst>
              <p:tags r:id="rId18"/>
            </p:custDataLst>
          </p:nvPr>
        </p:nvSpPr>
        <p:spPr>
          <a:xfrm>
            <a:off x="9004300" y="38100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目录页-1-5_5">
    <p:bg>
      <p:bgRef idx="1001">
        <a:schemeClr val="bg2"/>
      </p:bgRef>
    </p:bg>
    <p:spTree>
      <p:nvGrpSpPr>
        <p:cNvPr id="1" name=""/>
        <p:cNvGrpSpPr/>
        <p:nvPr/>
      </p:nvGrpSpPr>
      <p:grpSpPr>
        <a:xfrm>
          <a:off x="0" y="0"/>
          <a:ext cx="0" cy="0"/>
          <a:chOff x="0" y="0"/>
          <a:chExt cx="0" cy="0"/>
        </a:xfrm>
      </p:grpSpPr>
      <p:sp>
        <p:nvSpPr>
          <p:cNvPr id="6" name="日期占位符 5"/>
          <p:cNvSpPr>
            <a:spLocks noGrp="1"/>
          </p:cNvSpPr>
          <p:nvPr>
            <p:ph type="dt" sz="half" idx="10"/>
            <p:custDataLst>
              <p:tags r:id="rId2"/>
            </p:custDataLst>
          </p:nvPr>
        </p:nvSpPr>
        <p:spPr>
          <a:xfrm>
            <a:off x="838200" y="6356350"/>
            <a:ext cx="2743200" cy="365125"/>
          </a:xfrm>
        </p:spPr>
        <p:txBody>
          <a:bodyPr/>
          <a:lstStyle/>
          <a:p>
            <a:fld id="{AC1B7B3F-A56B-4310-A966-BD55D80449F1}" type="datetimeFigureOut">
              <a:rPr lang="zh-CN" altLang="en-US" smtClean="0"/>
            </a:fld>
            <a:endParaRPr lang="zh-CN" altLang="en-US"/>
          </a:p>
        </p:txBody>
      </p:sp>
      <p:sp>
        <p:nvSpPr>
          <p:cNvPr id="7" name="页脚占位符 6"/>
          <p:cNvSpPr>
            <a:spLocks noGrp="1"/>
          </p:cNvSpPr>
          <p:nvPr>
            <p:ph type="ftr" sz="quarter" idx="11"/>
            <p:custDataLst>
              <p:tags r:id="rId3"/>
            </p:custDataLst>
          </p:nvPr>
        </p:nvSpPr>
        <p:spPr>
          <a:xfrm>
            <a:off x="4038600" y="6356350"/>
            <a:ext cx="4114800" cy="365125"/>
          </a:xfrm>
        </p:spPr>
        <p:txBody>
          <a:bodyPr/>
          <a:lstStyle/>
          <a:p>
            <a:endParaRPr lang="zh-CN" altLang="en-US"/>
          </a:p>
        </p:txBody>
      </p:sp>
      <p:sp>
        <p:nvSpPr>
          <p:cNvPr id="10" name="灯片编号占位符 9"/>
          <p:cNvSpPr>
            <a:spLocks noGrp="1"/>
          </p:cNvSpPr>
          <p:nvPr>
            <p:ph type="sldNum" sz="quarter" idx="12"/>
            <p:custDataLst>
              <p:tags r:id="rId4"/>
            </p:custDataLst>
          </p:nvPr>
        </p:nvSpPr>
        <p:spPr>
          <a:xfrm>
            <a:off x="8610600" y="6356350"/>
            <a:ext cx="2743200" cy="365125"/>
          </a:xfrm>
        </p:spPr>
        <p:txBody>
          <a:bodyPr/>
          <a:lstStyle/>
          <a:p>
            <a:fld id="{73127340-2293-49D2-96F1-6E7BF0C8FD9C}" type="slidenum">
              <a:rPr lang="zh-CN" altLang="en-US" smtClean="0"/>
            </a:fld>
            <a:endParaRPr lang="zh-CN" altLang="en-US"/>
          </a:p>
        </p:txBody>
      </p:sp>
      <p:sp>
        <p:nvSpPr>
          <p:cNvPr id="11" name="副标题 10"/>
          <p:cNvSpPr>
            <a:spLocks noGrp="1"/>
          </p:cNvSpPr>
          <p:nvPr>
            <p:ph type="subTitle" idx="16386" hasCustomPrompt="1"/>
            <p:custDataLst>
              <p:tags r:id="rId5"/>
            </p:custDataLst>
          </p:nvPr>
        </p:nvSpPr>
        <p:spPr>
          <a:xfrm>
            <a:off x="761471" y="2667000"/>
            <a:ext cx="2363258" cy="457200"/>
          </a:xfrm>
          <a:noFill/>
        </p:spPr>
        <p:txBody>
          <a:bodyPr lIns="0" tIns="0" rIns="0" bIns="0" anchor="t">
            <a:normAutofit/>
          </a:bodyPr>
          <a:lstStyle>
            <a:lvl1pPr marL="0" indent="0" algn="ctr">
              <a:lnSpc>
                <a:spcPct val="125000"/>
              </a:lnSpc>
              <a:spcBef>
                <a:spcPct val="0"/>
              </a:spcBef>
              <a:spcAft>
                <a:spcPct val="0"/>
              </a:spcAft>
              <a:buNone/>
              <a:defRPr sz="2400" b="0" spc="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CONTENTS</a:t>
            </a:r>
            <a:endParaRPr lang="zh-CN" altLang="en-US"/>
          </a:p>
        </p:txBody>
      </p:sp>
      <p:sp>
        <p:nvSpPr>
          <p:cNvPr id="12" name="标题 11"/>
          <p:cNvSpPr>
            <a:spLocks noGrp="1"/>
          </p:cNvSpPr>
          <p:nvPr>
            <p:ph type="ctrTitle" idx="16385" hasCustomPrompt="1"/>
            <p:custDataLst>
              <p:tags r:id="rId6"/>
            </p:custDataLst>
          </p:nvPr>
        </p:nvSpPr>
        <p:spPr>
          <a:xfrm>
            <a:off x="760942" y="3175000"/>
            <a:ext cx="2364317" cy="762000"/>
          </a:xfrm>
          <a:noFill/>
        </p:spPr>
        <p:txBody>
          <a:bodyPr lIns="0" tIns="0" rIns="0" bIns="0" anchor="t">
            <a:normAutofit/>
          </a:bodyPr>
          <a:lstStyle>
            <a:lvl1pPr marL="0" indent="0" algn="ctr">
              <a:lnSpc>
                <a:spcPct val="104000"/>
              </a:lnSpc>
              <a:spcBef>
                <a:spcPct val="0"/>
              </a:spcBef>
              <a:spcAft>
                <a:spcPct val="0"/>
              </a:spcAft>
              <a:buNone/>
              <a:defRPr sz="4800" b="1" spc="0">
                <a:solidFill>
                  <a:schemeClr val="tx1"/>
                </a:solidFill>
              </a:defRPr>
            </a:lvl1pPr>
          </a:lstStyle>
          <a:p>
            <a:r>
              <a:rPr lang="zh-CN" altLang="en-US"/>
              <a:t>目录</a:t>
            </a:r>
            <a:endParaRPr lang="zh-CN" altLang="en-US"/>
          </a:p>
        </p:txBody>
      </p:sp>
      <p:sp>
        <p:nvSpPr>
          <p:cNvPr id="13" name="文本占位符 12"/>
          <p:cNvSpPr>
            <a:spLocks noGrp="1"/>
          </p:cNvSpPr>
          <p:nvPr>
            <p:ph type="body" idx="16388" hasCustomPrompt="1"/>
            <p:custDataLst>
              <p:tags r:id="rId7"/>
            </p:custDataLst>
          </p:nvPr>
        </p:nvSpPr>
        <p:spPr>
          <a:xfrm>
            <a:off x="4070350" y="14478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01</a:t>
            </a:r>
            <a:endParaRPr lang="zh-CN" altLang="en-US" smtClean="0"/>
          </a:p>
        </p:txBody>
      </p:sp>
      <p:sp>
        <p:nvSpPr>
          <p:cNvPr id="14" name="装饰  3"/>
          <p:cNvSpPr>
            <a:spLocks noGrp="1"/>
          </p:cNvSpPr>
          <p:nvPr>
            <p:ph type="body" idx="16397" hasCustomPrompt="1"/>
            <p:custDataLst>
              <p:tags r:id="rId8"/>
            </p:custDataLst>
          </p:nvPr>
        </p:nvSpPr>
        <p:spPr>
          <a:xfrm>
            <a:off x="4851400" y="13716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5" name="文本占位符 14"/>
          <p:cNvSpPr>
            <a:spLocks noGrp="1"/>
          </p:cNvSpPr>
          <p:nvPr>
            <p:ph type="body" idx="16387" hasCustomPrompt="1"/>
            <p:custDataLst>
              <p:tags r:id="rId9"/>
            </p:custDataLst>
          </p:nvPr>
        </p:nvSpPr>
        <p:spPr>
          <a:xfrm>
            <a:off x="5080000" y="12954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6" name="文本占位符 15"/>
          <p:cNvSpPr>
            <a:spLocks noGrp="1"/>
          </p:cNvSpPr>
          <p:nvPr>
            <p:ph type="body" idx="16390" hasCustomPrompt="1"/>
            <p:custDataLst>
              <p:tags r:id="rId10"/>
            </p:custDataLst>
          </p:nvPr>
        </p:nvSpPr>
        <p:spPr>
          <a:xfrm>
            <a:off x="7994650" y="14478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02</a:t>
            </a:r>
            <a:endParaRPr lang="zh-CN" altLang="en-US" smtClean="0"/>
          </a:p>
        </p:txBody>
      </p:sp>
      <p:sp>
        <p:nvSpPr>
          <p:cNvPr id="17" name="装饰  6"/>
          <p:cNvSpPr>
            <a:spLocks noGrp="1"/>
          </p:cNvSpPr>
          <p:nvPr>
            <p:ph type="body" idx="16398" hasCustomPrompt="1"/>
            <p:custDataLst>
              <p:tags r:id="rId11"/>
            </p:custDataLst>
          </p:nvPr>
        </p:nvSpPr>
        <p:spPr>
          <a:xfrm>
            <a:off x="8775700" y="13716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8" name="文本占位符 17"/>
          <p:cNvSpPr>
            <a:spLocks noGrp="1"/>
          </p:cNvSpPr>
          <p:nvPr>
            <p:ph type="body" idx="16389" hasCustomPrompt="1"/>
            <p:custDataLst>
              <p:tags r:id="rId12"/>
            </p:custDataLst>
          </p:nvPr>
        </p:nvSpPr>
        <p:spPr>
          <a:xfrm>
            <a:off x="9004300" y="12954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9" name="文本占位符 18"/>
          <p:cNvSpPr>
            <a:spLocks noGrp="1"/>
          </p:cNvSpPr>
          <p:nvPr>
            <p:ph type="body" idx="16392" hasCustomPrompt="1"/>
            <p:custDataLst>
              <p:tags r:id="rId13"/>
            </p:custDataLst>
          </p:nvPr>
        </p:nvSpPr>
        <p:spPr>
          <a:xfrm>
            <a:off x="4070350" y="31242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03</a:t>
            </a:r>
            <a:endParaRPr lang="zh-CN" altLang="en-US" smtClean="0"/>
          </a:p>
        </p:txBody>
      </p:sp>
      <p:sp>
        <p:nvSpPr>
          <p:cNvPr id="20" name="装饰  9"/>
          <p:cNvSpPr>
            <a:spLocks noGrp="1"/>
          </p:cNvSpPr>
          <p:nvPr>
            <p:ph type="body" idx="16399" hasCustomPrompt="1"/>
            <p:custDataLst>
              <p:tags r:id="rId14"/>
            </p:custDataLst>
          </p:nvPr>
        </p:nvSpPr>
        <p:spPr>
          <a:xfrm>
            <a:off x="4851400" y="30480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1" name="文本占位符 20"/>
          <p:cNvSpPr>
            <a:spLocks noGrp="1"/>
          </p:cNvSpPr>
          <p:nvPr>
            <p:ph type="body" idx="16391" hasCustomPrompt="1"/>
            <p:custDataLst>
              <p:tags r:id="rId15"/>
            </p:custDataLst>
          </p:nvPr>
        </p:nvSpPr>
        <p:spPr>
          <a:xfrm>
            <a:off x="5080000" y="29718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2" name="文本占位符 21"/>
          <p:cNvSpPr>
            <a:spLocks noGrp="1"/>
          </p:cNvSpPr>
          <p:nvPr>
            <p:ph type="body" idx="16394" hasCustomPrompt="1"/>
            <p:custDataLst>
              <p:tags r:id="rId16"/>
            </p:custDataLst>
          </p:nvPr>
        </p:nvSpPr>
        <p:spPr>
          <a:xfrm>
            <a:off x="7994650" y="31242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04</a:t>
            </a:r>
            <a:endParaRPr lang="zh-CN" altLang="en-US" smtClean="0"/>
          </a:p>
        </p:txBody>
      </p:sp>
      <p:sp>
        <p:nvSpPr>
          <p:cNvPr id="23" name="装饰  2"/>
          <p:cNvSpPr>
            <a:spLocks noGrp="1"/>
          </p:cNvSpPr>
          <p:nvPr>
            <p:ph type="body" idx="16400" hasCustomPrompt="1"/>
            <p:custDataLst>
              <p:tags r:id="rId17"/>
            </p:custDataLst>
          </p:nvPr>
        </p:nvSpPr>
        <p:spPr>
          <a:xfrm>
            <a:off x="8775700" y="30480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4" name="文本占位符 23"/>
          <p:cNvSpPr>
            <a:spLocks noGrp="1"/>
          </p:cNvSpPr>
          <p:nvPr>
            <p:ph type="body" idx="16393" hasCustomPrompt="1"/>
            <p:custDataLst>
              <p:tags r:id="rId18"/>
            </p:custDataLst>
          </p:nvPr>
        </p:nvSpPr>
        <p:spPr>
          <a:xfrm>
            <a:off x="9004300" y="29718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5" name="文本占位符 24"/>
          <p:cNvSpPr>
            <a:spLocks noGrp="1"/>
          </p:cNvSpPr>
          <p:nvPr>
            <p:ph type="body" idx="16396" hasCustomPrompt="1"/>
            <p:custDataLst>
              <p:tags r:id="rId19"/>
            </p:custDataLst>
          </p:nvPr>
        </p:nvSpPr>
        <p:spPr>
          <a:xfrm>
            <a:off x="4070350" y="48006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05</a:t>
            </a:r>
            <a:endParaRPr lang="zh-CN" altLang="en-US" smtClean="0"/>
          </a:p>
        </p:txBody>
      </p:sp>
      <p:sp>
        <p:nvSpPr>
          <p:cNvPr id="26" name="装饰  5"/>
          <p:cNvSpPr>
            <a:spLocks noGrp="1"/>
          </p:cNvSpPr>
          <p:nvPr>
            <p:ph type="body" idx="16401" hasCustomPrompt="1"/>
            <p:custDataLst>
              <p:tags r:id="rId20"/>
            </p:custDataLst>
          </p:nvPr>
        </p:nvSpPr>
        <p:spPr>
          <a:xfrm>
            <a:off x="4851400" y="47244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7" name="文本占位符 26"/>
          <p:cNvSpPr>
            <a:spLocks noGrp="1"/>
          </p:cNvSpPr>
          <p:nvPr>
            <p:ph type="body" idx="16395" hasCustomPrompt="1"/>
            <p:custDataLst>
              <p:tags r:id="rId21"/>
            </p:custDataLst>
          </p:nvPr>
        </p:nvSpPr>
        <p:spPr>
          <a:xfrm>
            <a:off x="5080000" y="46482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9" name="标题"/>
          <p:cNvSpPr txBox="1">
            <a:spLocks noGrp="1"/>
          </p:cNvSpPr>
          <p:nvPr>
            <p:ph type="title" idx="3"/>
            <p:custDataLst>
              <p:tags r:id="rId2"/>
            </p:custDataLst>
          </p:nvPr>
        </p:nvSpPr>
        <p:spPr>
          <a:xfrm>
            <a:off x="969010" y="327025"/>
            <a:ext cx="10608310" cy="635000"/>
          </a:xfrm>
          <a:prstGeom prst="rect">
            <a:avLst/>
          </a:prstGeom>
          <a:noFill/>
        </p:spPr>
        <p:txBody>
          <a:bodyPr vert="horz" wrap="square" tIns="0" bIns="0" rtlCol="0" anchor="b" anchorCtr="0">
            <a:normAutofit/>
          </a:bodyPr>
          <a:lstStyle>
            <a:lvl1pPr marL="0" marR="0" lvl="0" algn="l" defTabSz="914400" rtl="0" eaLnBrk="1" fontAlgn="auto" latinLnBrk="0" hangingPunct="1">
              <a:lnSpc>
                <a:spcPct val="110000"/>
              </a:lnSpc>
              <a:buClrTx/>
              <a:buSzTx/>
              <a:buFontTx/>
              <a:buNone/>
              <a:defRPr kumimoji="0" lang="zh-CN" altLang="en-US" sz="3200" b="0" i="0" u="none" strike="noStrike" kern="1200" cap="none" spc="0" normalizeH="0" baseline="0" noProof="1" dirty="0">
                <a:solidFill>
                  <a:schemeClr val="accent1"/>
                </a:solidFill>
                <a:latin typeface="+mj-ea"/>
                <a:ea typeface="+mj-ea"/>
                <a:cs typeface="MiSans Normal" panose="00000500000000000000" charset="-122"/>
                <a:sym typeface="+mn-ea"/>
              </a:defRPr>
            </a:lvl1pPr>
          </a:lstStyle>
          <a:p>
            <a:pPr lvl="0" algn="l">
              <a:lnSpc>
                <a:spcPct val="110000"/>
              </a:lnSpc>
              <a:buClrTx/>
              <a:buSzTx/>
              <a:buFontTx/>
            </a:pPr>
            <a:r>
              <a:rPr>
                <a:sym typeface="+mn-ea"/>
              </a:rPr>
              <a:t>单击此处编辑母版标题样式</a:t>
            </a:r>
            <a:endParaRPr>
              <a:sym typeface="+mn-ea"/>
            </a:endParaRPr>
          </a:p>
        </p:txBody>
      </p:sp>
      <p:sp>
        <p:nvSpPr>
          <p:cNvPr id="8" name="正文"/>
          <p:cNvSpPr txBox="1">
            <a:spLocks noGrp="1"/>
          </p:cNvSpPr>
          <p:nvPr>
            <p:ph idx="2"/>
            <p:custDataLst>
              <p:tags r:id="rId3"/>
            </p:custDataLst>
          </p:nvPr>
        </p:nvSpPr>
        <p:spPr>
          <a:xfrm>
            <a:off x="608330" y="1061085"/>
            <a:ext cx="10968990" cy="5188585"/>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1200"/>
              </a:spcBef>
              <a:spcAft>
                <a:spcPts val="0"/>
              </a:spcAft>
              <a:buClr>
                <a:schemeClr val="accent1"/>
              </a:buClr>
              <a:buSzTx/>
              <a:buFont typeface="Wingdings" panose="05000000000000000000" pitchFamily="2" charset="2"/>
              <a:buChar char="¢"/>
              <a:defRPr kumimoji="0" lang="zh-CN" altLang="en-US" sz="1800" b="0" i="0" u="none" strike="noStrike" kern="1200" cap="none" spc="150" normalizeH="0" baseline="0" noProof="1" dirty="0">
                <a:ln>
                  <a:noFill/>
                  <a:prstDash val="sysDot"/>
                </a:ln>
                <a:solidFill>
                  <a:schemeClr val="tx1"/>
                </a:solidFill>
                <a:uFillTx/>
                <a:latin typeface="+mn-ea"/>
                <a:ea typeface="+mn-ea"/>
                <a:cs typeface="MiSans Normal" panose="00000500000000000000"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spcBef>
                <a:spcPts val="1200"/>
              </a:spcBef>
              <a:spcAft>
                <a:spcPts val="0"/>
              </a:spcAft>
              <a:buClr>
                <a:schemeClr val="accent1"/>
              </a:buClr>
              <a:buFont typeface="Wingdings" panose="05000000000000000000" pitchFamily="2" charset="2"/>
              <a:buChar char="¢"/>
            </a:pPr>
            <a:r>
              <a:rPr dirty="0">
                <a:sym typeface="+mn-ea"/>
              </a:rPr>
              <a:t>单击此处编辑母版文本样式</a:t>
            </a:r>
            <a:endParaRPr dirty="0">
              <a:sym typeface="+mn-ea"/>
            </a:endParaRPr>
          </a:p>
          <a:p>
            <a:pPr lvl="1">
              <a:spcBef>
                <a:spcPts val="1200"/>
              </a:spcBef>
              <a:spcAft>
                <a:spcPts val="0"/>
              </a:spcAft>
              <a:buClr>
                <a:schemeClr val="accent1"/>
              </a:buClr>
              <a:buFont typeface="Wingdings" panose="05000000000000000000" pitchFamily="2" charset="2"/>
              <a:buChar char="¢"/>
            </a:pPr>
            <a:r>
              <a:rPr dirty="0">
                <a:sym typeface="+mn-ea"/>
              </a:rPr>
              <a:t>第二级</a:t>
            </a:r>
            <a:endParaRPr dirty="0">
              <a:sym typeface="+mn-ea"/>
            </a:endParaRPr>
          </a:p>
          <a:p>
            <a:pPr lvl="2">
              <a:spcBef>
                <a:spcPts val="1200"/>
              </a:spcBef>
              <a:spcAft>
                <a:spcPts val="0"/>
              </a:spcAft>
              <a:buClr>
                <a:schemeClr val="accent1"/>
              </a:buClr>
              <a:buFont typeface="Wingdings" panose="05000000000000000000" pitchFamily="2" charset="2"/>
              <a:buChar char="¢"/>
            </a:pPr>
            <a:r>
              <a:rPr dirty="0">
                <a:sym typeface="+mn-ea"/>
              </a:rPr>
              <a:t>第三级</a:t>
            </a:r>
            <a:endParaRPr dirty="0">
              <a:sym typeface="+mn-ea"/>
            </a:endParaRPr>
          </a:p>
          <a:p>
            <a:pPr lvl="3">
              <a:spcBef>
                <a:spcPts val="1200"/>
              </a:spcBef>
              <a:spcAft>
                <a:spcPts val="0"/>
              </a:spcAft>
              <a:buClr>
                <a:schemeClr val="accent1"/>
              </a:buClr>
              <a:buFont typeface="Wingdings" panose="05000000000000000000" pitchFamily="2" charset="2"/>
              <a:buChar char="¢"/>
            </a:pPr>
            <a:r>
              <a:rPr dirty="0">
                <a:sym typeface="+mn-ea"/>
              </a:rPr>
              <a:t>第四级</a:t>
            </a:r>
            <a:endParaRPr dirty="0">
              <a:sym typeface="+mn-ea"/>
            </a:endParaRPr>
          </a:p>
          <a:p>
            <a:pPr lvl="4">
              <a:spcBef>
                <a:spcPts val="1200"/>
              </a:spcBef>
              <a:spcAft>
                <a:spcPts val="0"/>
              </a:spcAft>
              <a:buClr>
                <a:schemeClr val="accent1"/>
              </a:buClr>
              <a:buFont typeface="Wingdings" panose="05000000000000000000" pitchFamily="2" charset="2"/>
              <a:buChar char="¢"/>
            </a:pPr>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a:xfrm>
            <a:off x="838200" y="6356350"/>
            <a:ext cx="2743200" cy="365125"/>
          </a:xfrm>
        </p:spPr>
        <p:txBody>
          <a:bodyPr/>
          <a:lstStyle/>
          <a:p>
            <a:fld id="{AC1B7B3F-A56B-4310-A966-BD55D80449F1}"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610600" y="6356350"/>
            <a:ext cx="2743200" cy="365125"/>
          </a:xfrm>
        </p:spPr>
        <p:txBody>
          <a:bodyPr/>
          <a:lstStyle/>
          <a:p>
            <a:fld id="{73127340-2293-49D2-96F1-6E7BF0C8FD9C}"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pic>
        <p:nvPicPr>
          <p:cNvPr id="65" name="VCG41N1215645107"/>
          <p:cNvPicPr>
            <a:picLocks noChangeAspect="1"/>
          </p:cNvPicPr>
          <p:nvPr>
            <p:custDataLst>
              <p:tags r:id="rId2"/>
            </p:custDataLst>
          </p:nvPr>
        </p:nvPicPr>
        <p:blipFill rotWithShape="1">
          <a:blip r:embed="rId3"/>
          <a:srcRect/>
          <a:stretch>
            <a:fillRect/>
          </a:stretch>
        </p:blipFill>
        <p:spPr>
          <a:xfrm>
            <a:off x="0" y="2771775"/>
            <a:ext cx="4980305" cy="4086225"/>
          </a:xfrm>
          <a:prstGeom prst="rect">
            <a:avLst/>
          </a:prstGeom>
        </p:spPr>
      </p:pic>
      <p:pic>
        <p:nvPicPr>
          <p:cNvPr id="72" name="图片 71"/>
          <p:cNvPicPr>
            <a:picLocks noChangeAspect="1"/>
          </p:cNvPicPr>
          <p:nvPr>
            <p:custDataLst>
              <p:tags r:id="rId4"/>
            </p:custDataLst>
          </p:nvPr>
        </p:nvPicPr>
        <p:blipFill rotWithShape="1">
          <a:blip r:embed="rId5"/>
          <a:srcRect/>
          <a:stretch>
            <a:fillRect/>
          </a:stretch>
        </p:blipFill>
        <p:spPr>
          <a:xfrm rot="11077148">
            <a:off x="8822897" y="-131634"/>
            <a:ext cx="3427141" cy="1303135"/>
          </a:xfrm>
          <a:custGeom>
            <a:avLst/>
            <a:gdLst>
              <a:gd name="connsiteX0" fmla="*/ 3427141 w 3427141"/>
              <a:gd name="connsiteY0" fmla="*/ 1034748 h 1303135"/>
              <a:gd name="connsiteX1" fmla="*/ 105286 w 3427141"/>
              <a:gd name="connsiteY1" fmla="*/ 1303135 h 1303135"/>
              <a:gd name="connsiteX2" fmla="*/ 0 w 3427141"/>
              <a:gd name="connsiteY2" fmla="*/ 0 h 1303135"/>
              <a:gd name="connsiteX3" fmla="*/ 3427141 w 3427141"/>
              <a:gd name="connsiteY3" fmla="*/ 0 h 1303135"/>
            </a:gdLst>
            <a:ahLst/>
            <a:cxnLst>
              <a:cxn ang="0">
                <a:pos x="connsiteX0" y="connsiteY0"/>
              </a:cxn>
              <a:cxn ang="0">
                <a:pos x="connsiteX1" y="connsiteY1"/>
              </a:cxn>
              <a:cxn ang="0">
                <a:pos x="connsiteX2" y="connsiteY2"/>
              </a:cxn>
              <a:cxn ang="0">
                <a:pos x="connsiteX3" y="connsiteY3"/>
              </a:cxn>
            </a:cxnLst>
            <a:rect l="l" t="t" r="r" b="b"/>
            <a:pathLst>
              <a:path w="3427141" h="1303135">
                <a:moveTo>
                  <a:pt x="3427141" y="1034748"/>
                </a:moveTo>
                <a:lnTo>
                  <a:pt x="105286" y="1303135"/>
                </a:lnTo>
                <a:lnTo>
                  <a:pt x="0" y="0"/>
                </a:lnTo>
                <a:lnTo>
                  <a:pt x="3427141" y="0"/>
                </a:lnTo>
                <a:close/>
              </a:path>
            </a:pathLst>
          </a:custGeom>
        </p:spPr>
      </p:pic>
      <p:sp>
        <p:nvSpPr>
          <p:cNvPr id="6" name="标题"/>
          <p:cNvSpPr txBox="1">
            <a:spLocks noGrp="1"/>
          </p:cNvSpPr>
          <p:nvPr>
            <p:ph type="title" idx="5" hasCustomPrompt="1"/>
            <p:custDataLst>
              <p:tags r:id="rId6"/>
            </p:custDataLst>
          </p:nvPr>
        </p:nvSpPr>
        <p:spPr>
          <a:xfrm>
            <a:off x="494030" y="327660"/>
            <a:ext cx="2223135" cy="979805"/>
          </a:xfrm>
          <a:prstGeom prst="rect">
            <a:avLst/>
          </a:prstGeom>
          <a:noFill/>
        </p:spPr>
        <p:txBody>
          <a:bodyPr vert="horz" wrap="square" lIns="71755" tIns="0" rIns="91440" bIns="0" rtlCol="0" anchor="b" anchorCtr="0">
            <a:normAutofit/>
          </a:bodyPr>
          <a:lstStyle>
            <a:lvl1pPr marL="0" marR="0" lvl="0" algn="l" defTabSz="914400" rtl="0" eaLnBrk="1" fontAlgn="auto" latinLnBrk="0" hangingPunct="1">
              <a:lnSpc>
                <a:spcPct val="120000"/>
              </a:lnSpc>
              <a:buClrTx/>
              <a:buSzTx/>
              <a:buFontTx/>
              <a:buNone/>
              <a:defRPr kumimoji="0" lang="zh-CN" altLang="en-US" sz="6000" b="0" i="0" u="none" strike="noStrike" kern="1200" cap="none" spc="0" normalizeH="0" baseline="0" noProof="1" dirty="0">
                <a:solidFill>
                  <a:schemeClr val="accent1"/>
                </a:solidFill>
                <a:latin typeface="+mj-ea"/>
                <a:ea typeface="+mj-ea"/>
                <a:cs typeface="MiSans Normal" panose="00000500000000000000" charset="-122"/>
                <a:sym typeface="+mn-ea"/>
              </a:defRPr>
            </a:lvl1pPr>
          </a:lstStyle>
          <a:p>
            <a:pPr lvl="0" algn="l">
              <a:lnSpc>
                <a:spcPct val="120000"/>
              </a:lnSpc>
              <a:buClrTx/>
              <a:buSzTx/>
              <a:buFontTx/>
            </a:pPr>
            <a:r>
              <a:rPr>
                <a:sym typeface="+mn-ea"/>
              </a:rPr>
              <a:t>标题</a:t>
            </a:r>
            <a:endParaRPr>
              <a:sym typeface="+mn-ea"/>
            </a:endParaRPr>
          </a:p>
        </p:txBody>
      </p:sp>
      <p:sp>
        <p:nvSpPr>
          <p:cNvPr id="59" name="椭圆 58"/>
          <p:cNvSpPr/>
          <p:nvPr>
            <p:custDataLst>
              <p:tags r:id="rId7"/>
            </p:custDataLst>
          </p:nvPr>
        </p:nvSpPr>
        <p:spPr>
          <a:xfrm>
            <a:off x="11436350" y="5449570"/>
            <a:ext cx="115570" cy="115570"/>
          </a:xfrm>
          <a:prstGeom prst="ellipse">
            <a:avLst/>
          </a:prstGeom>
          <a:solidFill>
            <a:schemeClr val="lt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rgbClr val="02703B"/>
              </a:solidFill>
              <a:cs typeface="MiSans Normal" panose="00000500000000000000" charset="-122"/>
            </a:endParaRPr>
          </a:p>
        </p:txBody>
      </p:sp>
      <p:sp>
        <p:nvSpPr>
          <p:cNvPr id="60" name="椭圆 59"/>
          <p:cNvSpPr/>
          <p:nvPr>
            <p:custDataLst>
              <p:tags r:id="rId8"/>
            </p:custDataLst>
          </p:nvPr>
        </p:nvSpPr>
        <p:spPr>
          <a:xfrm>
            <a:off x="11436350" y="5644515"/>
            <a:ext cx="115570" cy="115570"/>
          </a:xfrm>
          <a:prstGeom prst="ellipse">
            <a:avLst/>
          </a:prstGeom>
          <a:solidFill>
            <a:schemeClr val="lt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dirty="0">
              <a:solidFill>
                <a:schemeClr val="lt1"/>
              </a:solidFill>
              <a:cs typeface="MiSans Normal" panose="00000500000000000000" charset="-122"/>
            </a:endParaRPr>
          </a:p>
        </p:txBody>
      </p:sp>
      <p:sp>
        <p:nvSpPr>
          <p:cNvPr id="61" name="椭圆 60"/>
          <p:cNvSpPr/>
          <p:nvPr>
            <p:custDataLst>
              <p:tags r:id="rId9"/>
            </p:custDataLst>
          </p:nvPr>
        </p:nvSpPr>
        <p:spPr>
          <a:xfrm>
            <a:off x="11436350" y="5838825"/>
            <a:ext cx="115570" cy="1155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chemeClr val="lt1"/>
              </a:solidFill>
              <a:cs typeface="MiSans Normal" panose="00000500000000000000" charset="-122"/>
            </a:endParaRPr>
          </a:p>
        </p:txBody>
      </p:sp>
      <p:sp>
        <p:nvSpPr>
          <p:cNvPr id="62" name="椭圆 61"/>
          <p:cNvSpPr/>
          <p:nvPr>
            <p:custDataLst>
              <p:tags r:id="rId10"/>
            </p:custDataLst>
          </p:nvPr>
        </p:nvSpPr>
        <p:spPr>
          <a:xfrm>
            <a:off x="11436350" y="6033770"/>
            <a:ext cx="115570" cy="1155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chemeClr val="lt1"/>
              </a:solidFill>
              <a:cs typeface="MiSans Normal" panose="00000500000000000000" charset="-122"/>
            </a:endParaRPr>
          </a:p>
        </p:txBody>
      </p:sp>
      <p:sp>
        <p:nvSpPr>
          <p:cNvPr id="3" name="日期占位符 2"/>
          <p:cNvSpPr>
            <a:spLocks noGrp="1"/>
          </p:cNvSpPr>
          <p:nvPr>
            <p:ph type="dt" sz="half" idx="10"/>
            <p:custDataLst>
              <p:tags r:id="rId11"/>
            </p:custDataLst>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13"/>
            </p:custDataLst>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showMasterSp="0">
  <p:cSld name="标题和两栏">
    <p:spTree>
      <p:nvGrpSpPr>
        <p:cNvPr id="1" name=""/>
        <p:cNvGrpSpPr/>
        <p:nvPr/>
      </p:nvGrpSpPr>
      <p:grpSpPr>
        <a:xfrm>
          <a:off x="0" y="0"/>
          <a:ext cx="0" cy="0"/>
          <a:chOff x="0" y="0"/>
          <a:chExt cx="0" cy="0"/>
        </a:xfrm>
      </p:grpSpPr>
      <p:pic>
        <p:nvPicPr>
          <p:cNvPr id="12" name="图片 11"/>
          <p:cNvPicPr>
            <a:picLocks noChangeAspect="1"/>
          </p:cNvPicPr>
          <p:nvPr>
            <p:custDataLst>
              <p:tags r:id="rId2"/>
            </p:custDataLst>
          </p:nvPr>
        </p:nvPicPr>
        <p:blipFill rotWithShape="1">
          <a:blip r:embed="rId3"/>
          <a:srcRect/>
          <a:stretch>
            <a:fillRect/>
          </a:stretch>
        </p:blipFill>
        <p:spPr>
          <a:xfrm rot="10522852" flipH="1">
            <a:off x="-73660" y="-86360"/>
            <a:ext cx="2339975" cy="889635"/>
          </a:xfrm>
          <a:custGeom>
            <a:avLst/>
            <a:gdLst>
              <a:gd name="connsiteX0" fmla="*/ 3427141 w 3427141"/>
              <a:gd name="connsiteY0" fmla="*/ 1034748 h 1303135"/>
              <a:gd name="connsiteX1" fmla="*/ 105286 w 3427141"/>
              <a:gd name="connsiteY1" fmla="*/ 1303135 h 1303135"/>
              <a:gd name="connsiteX2" fmla="*/ 0 w 3427141"/>
              <a:gd name="connsiteY2" fmla="*/ 0 h 1303135"/>
              <a:gd name="connsiteX3" fmla="*/ 3427141 w 3427141"/>
              <a:gd name="connsiteY3" fmla="*/ 0 h 1303135"/>
            </a:gdLst>
            <a:ahLst/>
            <a:cxnLst>
              <a:cxn ang="0">
                <a:pos x="connsiteX0" y="connsiteY0"/>
              </a:cxn>
              <a:cxn ang="0">
                <a:pos x="connsiteX1" y="connsiteY1"/>
              </a:cxn>
              <a:cxn ang="0">
                <a:pos x="connsiteX2" y="connsiteY2"/>
              </a:cxn>
              <a:cxn ang="0">
                <a:pos x="connsiteX3" y="connsiteY3"/>
              </a:cxn>
            </a:cxnLst>
            <a:rect l="l" t="t" r="r" b="b"/>
            <a:pathLst>
              <a:path w="3427141" h="1303135">
                <a:moveTo>
                  <a:pt x="3427141" y="1034748"/>
                </a:moveTo>
                <a:lnTo>
                  <a:pt x="105286" y="1303135"/>
                </a:lnTo>
                <a:lnTo>
                  <a:pt x="0" y="0"/>
                </a:lnTo>
                <a:lnTo>
                  <a:pt x="3427141" y="0"/>
                </a:lnTo>
                <a:close/>
              </a:path>
            </a:pathLst>
          </a:custGeom>
        </p:spPr>
      </p:pic>
      <p:sp>
        <p:nvSpPr>
          <p:cNvPr id="11" name="正文"/>
          <p:cNvSpPr txBox="1">
            <a:spLocks noGrp="1"/>
          </p:cNvSpPr>
          <p:nvPr>
            <p:ph idx="4"/>
            <p:custDataLst>
              <p:tags r:id="rId4"/>
            </p:custDataLst>
          </p:nvPr>
        </p:nvSpPr>
        <p:spPr>
          <a:xfrm>
            <a:off x="6400800" y="1223645"/>
            <a:ext cx="5176520" cy="5026025"/>
          </a:xfrm>
          <a:prstGeom prst="rect">
            <a:avLst/>
          </a:prstGeom>
          <a:ln>
            <a:noFill/>
            <a:prstDash val="sysDash"/>
          </a:ln>
        </p:spPr>
        <p:txBody>
          <a:bodyPr vert="horz" lIns="90000" tIns="46800" rIns="90000" bIns="46800" rtlCol="0">
            <a:normAutofit/>
          </a:bodyPr>
          <a:lstStyle>
            <a:lvl1pPr>
              <a:defRPr kumimoji="0" sz="1800" b="0" i="0" u="none" strike="noStrike" cap="none" spc="150" normalizeH="0" baseline="0" dirty="0">
                <a:ln>
                  <a:noFill/>
                  <a:prstDash val="sysDot"/>
                </a:ln>
                <a:solidFill>
                  <a:schemeClr val="tx1"/>
                </a:solidFill>
                <a:uFillTx/>
                <a:latin typeface="+mn-ea"/>
                <a:cs typeface="MiSans Normal" panose="00000500000000000000" charset="-122"/>
                <a:sym typeface="+mn-ea"/>
              </a:defRPr>
            </a:lvl1pPr>
            <a:lvl2pPr>
              <a:defRPr kumimoji="0" sz="1600" b="0" i="0" u="none" strike="noStrike" cap="none" spc="150" normalizeH="0" baseline="0" dirty="0">
                <a:solidFill>
                  <a:schemeClr val="tx1">
                    <a:lumMod val="50000"/>
                    <a:lumOff val="50000"/>
                  </a:schemeClr>
                </a:solidFill>
                <a:uFillTx/>
                <a:latin typeface="+mn-ea"/>
                <a:sym typeface="+mn-ea"/>
              </a:defRPr>
            </a:lvl2pPr>
            <a:lvl3pPr>
              <a:defRPr kumimoji="0" sz="1600" b="0" i="0" u="none" strike="noStrike" cap="none" spc="150" normalizeH="0" baseline="0" dirty="0">
                <a:solidFill>
                  <a:schemeClr val="tx1">
                    <a:lumMod val="50000"/>
                    <a:lumOff val="50000"/>
                  </a:schemeClr>
                </a:solidFill>
                <a:uFillTx/>
                <a:latin typeface="+mn-ea"/>
                <a:sym typeface="+mn-ea"/>
              </a:defRPr>
            </a:lvl3pPr>
            <a:lvl4pPr>
              <a:defRPr kumimoji="0" sz="1400" b="0" i="0" u="none" strike="noStrike" cap="none" spc="150" normalizeH="0" baseline="0" dirty="0">
                <a:solidFill>
                  <a:schemeClr val="tx1">
                    <a:lumMod val="50000"/>
                    <a:lumOff val="50000"/>
                  </a:schemeClr>
                </a:solidFill>
                <a:uFillTx/>
                <a:latin typeface="+mn-ea"/>
                <a:sym typeface="+mn-ea"/>
              </a:defRPr>
            </a:lvl4pPr>
            <a:lvl5pPr>
              <a:defRPr kumimoji="0" sz="1400" b="0" i="0" u="none" strike="noStrike" cap="none" spc="150" normalizeH="0" baseline="0" dirty="0">
                <a:solidFill>
                  <a:schemeClr val="tx1">
                    <a:lumMod val="50000"/>
                    <a:lumOff val="50000"/>
                  </a:schemeClr>
                </a:solidFill>
                <a:uFillTx/>
                <a:latin typeface="+mn-ea"/>
                <a:sym typeface="+mn-ea"/>
              </a:defRPr>
            </a:lvl5pPr>
          </a:lstStyle>
          <a:p>
            <a:pPr marR="0" lvl="0" fontAlgn="auto">
              <a:lnSpc>
                <a:spcPct val="130000"/>
              </a:lnSpc>
              <a:spcBef>
                <a:spcPts val="0"/>
              </a:spcBef>
              <a:spcAft>
                <a:spcPts val="1000"/>
              </a:spcAft>
              <a:buClrTx/>
              <a:buSzTx/>
              <a:buChar char="●"/>
            </a:pPr>
            <a:r>
              <a:rPr dirty="0">
                <a:sym typeface="+mn-ea"/>
              </a:rPr>
              <a:t>单击此处编辑母版文本样式</a:t>
            </a:r>
            <a:endParaRPr dirty="0">
              <a:sym typeface="+mn-ea"/>
            </a:endParaRPr>
          </a:p>
          <a:p>
            <a:pPr marR="0" lvl="1" fontAlgn="auto">
              <a:lnSpc>
                <a:spcPct val="120000"/>
              </a:lnSpc>
              <a:spcBef>
                <a:spcPts val="0"/>
              </a:spcBef>
              <a:spcAft>
                <a:spcPts val="600"/>
              </a:spcAft>
              <a:buClrTx/>
              <a:buSzTx/>
              <a:buChar char="●"/>
              <a:tabLst>
                <a:tab pos="1609725" algn="l"/>
              </a:tabLst>
            </a:pPr>
            <a:r>
              <a:rPr dirty="0">
                <a:sym typeface="+mn-ea"/>
              </a:rPr>
              <a:t>第二级</a:t>
            </a:r>
            <a:endParaRPr dirty="0">
              <a:sym typeface="+mn-ea"/>
            </a:endParaRPr>
          </a:p>
          <a:p>
            <a:pPr marR="0" lvl="2" fontAlgn="auto">
              <a:lnSpc>
                <a:spcPct val="120000"/>
              </a:lnSpc>
              <a:spcBef>
                <a:spcPts val="0"/>
              </a:spcBef>
              <a:spcAft>
                <a:spcPts val="600"/>
              </a:spcAft>
              <a:buClrTx/>
              <a:buSzTx/>
              <a:buChar char="●"/>
            </a:pPr>
            <a:r>
              <a:rPr dirty="0">
                <a:sym typeface="+mn-ea"/>
              </a:rPr>
              <a:t>第三级</a:t>
            </a:r>
            <a:endParaRPr dirty="0">
              <a:sym typeface="+mn-ea"/>
            </a:endParaRPr>
          </a:p>
          <a:p>
            <a:pPr marR="0" lvl="3" fontAlgn="auto">
              <a:lnSpc>
                <a:spcPct val="120000"/>
              </a:lnSpc>
              <a:spcBef>
                <a:spcPts val="0"/>
              </a:spcBef>
              <a:spcAft>
                <a:spcPts val="300"/>
              </a:spcAft>
              <a:buClrTx/>
              <a:buSzTx/>
              <a:buFont typeface="Wingdings" panose="05000000000000000000" charset="0"/>
              <a:buChar char=""/>
            </a:pPr>
            <a:r>
              <a:rPr dirty="0">
                <a:sym typeface="+mn-ea"/>
              </a:rPr>
              <a:t>第四级</a:t>
            </a:r>
            <a:endParaRPr dirty="0">
              <a:sym typeface="+mn-ea"/>
            </a:endParaRPr>
          </a:p>
          <a:p>
            <a:pPr marR="0" lvl="4" fontAlgn="auto">
              <a:lnSpc>
                <a:spcPct val="120000"/>
              </a:lnSpc>
              <a:spcBef>
                <a:spcPts val="0"/>
              </a:spcBef>
              <a:spcAft>
                <a:spcPts val="300"/>
              </a:spcAft>
              <a:buClrTx/>
              <a:buSzTx/>
              <a:buChar char="●"/>
            </a:pPr>
            <a:r>
              <a:rPr dirty="0">
                <a:sym typeface="+mn-ea"/>
              </a:rPr>
              <a:t>第五级</a:t>
            </a:r>
            <a:endParaRPr dirty="0">
              <a:sym typeface="+mn-ea"/>
            </a:endParaRPr>
          </a:p>
        </p:txBody>
      </p:sp>
      <p:sp>
        <p:nvSpPr>
          <p:cNvPr id="10" name="正文"/>
          <p:cNvSpPr txBox="1">
            <a:spLocks noGrp="1"/>
          </p:cNvSpPr>
          <p:nvPr>
            <p:ph idx="3"/>
            <p:custDataLst>
              <p:tags r:id="rId5"/>
            </p:custDataLst>
          </p:nvPr>
        </p:nvSpPr>
        <p:spPr>
          <a:xfrm>
            <a:off x="608330" y="1223645"/>
            <a:ext cx="5176520" cy="5026025"/>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solidFill>
                <a:uFillTx/>
                <a:latin typeface="+mn-ea"/>
                <a:ea typeface="+mn-ea"/>
                <a:cs typeface="MiSans Normal" panose="00000500000000000000"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50000"/>
                    <a:lumOff val="50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50000"/>
                    <a:lumOff val="50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50000"/>
                    <a:lumOff val="50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9" name="标题"/>
          <p:cNvSpPr txBox="1">
            <a:spLocks noGrp="1"/>
          </p:cNvSpPr>
          <p:nvPr>
            <p:ph type="title" idx="2"/>
            <p:custDataLst>
              <p:tags r:id="rId6"/>
            </p:custDataLst>
          </p:nvPr>
        </p:nvSpPr>
        <p:spPr>
          <a:xfrm>
            <a:off x="969010" y="327025"/>
            <a:ext cx="10608310" cy="635000"/>
          </a:xfrm>
          <a:prstGeom prst="rect">
            <a:avLst/>
          </a:prstGeom>
          <a:noFill/>
        </p:spPr>
        <p:txBody>
          <a:bodyPr vert="horz" wrap="square" tIns="0" bIns="0" rtlCol="0" anchor="b" anchorCtr="0">
            <a:normAutofit/>
          </a:bodyPr>
          <a:lstStyle>
            <a:lvl1pPr marL="0" marR="0" lvl="0" algn="l" defTabSz="914400" rtl="0" eaLnBrk="1" fontAlgn="auto" latinLnBrk="0" hangingPunct="1">
              <a:lnSpc>
                <a:spcPct val="110000"/>
              </a:lnSpc>
              <a:buClrTx/>
              <a:buSzTx/>
              <a:buFontTx/>
              <a:buNone/>
              <a:defRPr kumimoji="0" lang="zh-CN" altLang="en-US" sz="3200" b="0" i="0" u="none" strike="noStrike" kern="1200" cap="none" spc="0" normalizeH="0" baseline="0" noProof="1" dirty="0">
                <a:solidFill>
                  <a:schemeClr val="accent1"/>
                </a:solidFill>
                <a:latin typeface="+mj-ea"/>
                <a:ea typeface="+mj-ea"/>
                <a:cs typeface="MiSans Normal" panose="00000500000000000000" charset="-122"/>
                <a:sym typeface="+mn-ea"/>
              </a:defRPr>
            </a:lvl1pPr>
          </a:lstStyle>
          <a:p>
            <a:pPr lvl="0" algn="l">
              <a:lnSpc>
                <a:spcPct val="110000"/>
              </a:lnSpc>
              <a:buClrTx/>
              <a:buSzTx/>
              <a:buFontTx/>
            </a:pPr>
            <a:r>
              <a:rPr>
                <a:sym typeface="+mn-ea"/>
              </a:rPr>
              <a:t>单击此处编辑母版标题样式</a:t>
            </a:r>
            <a:endParaRPr>
              <a:sym typeface="+mn-ea"/>
            </a:endParaRPr>
          </a:p>
        </p:txBody>
      </p:sp>
      <p:pic>
        <p:nvPicPr>
          <p:cNvPr id="8" name="图片 7"/>
          <p:cNvPicPr>
            <a:picLocks noChangeAspect="1"/>
          </p:cNvPicPr>
          <p:nvPr>
            <p:custDataLst>
              <p:tags r:id="rId7"/>
            </p:custDataLst>
          </p:nvPr>
        </p:nvPicPr>
        <p:blipFill rotWithShape="1">
          <a:blip r:embed="rId8"/>
          <a:srcRect/>
          <a:stretch>
            <a:fillRect/>
          </a:stretch>
        </p:blipFill>
        <p:spPr>
          <a:xfrm flipH="1" flipV="1">
            <a:off x="10700385" y="0"/>
            <a:ext cx="1491615" cy="1223645"/>
          </a:xfrm>
          <a:prstGeom prst="rect">
            <a:avLst/>
          </a:prstGeom>
        </p:spPr>
      </p:pic>
      <p:sp>
        <p:nvSpPr>
          <p:cNvPr id="5" name="日期占位符 4"/>
          <p:cNvSpPr>
            <a:spLocks noGrp="1"/>
          </p:cNvSpPr>
          <p:nvPr>
            <p:ph type="dt" sz="half" idx="10"/>
            <p:custDataLst>
              <p:tags r:id="rId9"/>
            </p:custDataLst>
          </p:nvPr>
        </p:nvSpPr>
        <p:spPr>
          <a:xfrm>
            <a:off x="838200" y="6356350"/>
            <a:ext cx="2743200" cy="365125"/>
          </a:xfrm>
        </p:spPr>
        <p:txBody>
          <a:bodyPr/>
          <a:lstStyle/>
          <a:p>
            <a:fld id="{AC1B7B3F-A56B-4310-A966-BD55D80449F1}" type="datetimeFigureOut">
              <a:rPr lang="zh-CN" altLang="en-US" smtClean="0"/>
            </a:fld>
            <a:endParaRPr lang="zh-CN" altLang="en-US"/>
          </a:p>
        </p:txBody>
      </p:sp>
      <p:sp>
        <p:nvSpPr>
          <p:cNvPr id="6" name="页脚占位符 5"/>
          <p:cNvSpPr>
            <a:spLocks noGrp="1"/>
          </p:cNvSpPr>
          <p:nvPr>
            <p:ph type="ftr" sz="quarter" idx="11"/>
            <p:custDataLst>
              <p:tags r:id="rId10"/>
            </p:custDataLst>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custDataLst>
              <p:tags r:id="rId11"/>
            </p:custDataLst>
          </p:nvPr>
        </p:nvSpPr>
        <p:spPr>
          <a:xfrm>
            <a:off x="8610600" y="6356350"/>
            <a:ext cx="2743200" cy="365125"/>
          </a:xfrm>
        </p:spPr>
        <p:txBody>
          <a:bodyPr/>
          <a:lstStyle/>
          <a:p>
            <a:fld id="{73127340-2293-49D2-96F1-6E7BF0C8FD9C}"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showMasterSp="0">
  <p:cSld name="标题和比较">
    <p:spTree>
      <p:nvGrpSpPr>
        <p:cNvPr id="1" name=""/>
        <p:cNvGrpSpPr/>
        <p:nvPr/>
      </p:nvGrpSpPr>
      <p:grpSpPr>
        <a:xfrm>
          <a:off x="0" y="0"/>
          <a:ext cx="0" cy="0"/>
          <a:chOff x="0" y="0"/>
          <a:chExt cx="0" cy="0"/>
        </a:xfrm>
      </p:grpSpPr>
      <p:pic>
        <p:nvPicPr>
          <p:cNvPr id="16" name="图片 15"/>
          <p:cNvPicPr>
            <a:picLocks noChangeAspect="1"/>
          </p:cNvPicPr>
          <p:nvPr>
            <p:custDataLst>
              <p:tags r:id="rId2"/>
            </p:custDataLst>
          </p:nvPr>
        </p:nvPicPr>
        <p:blipFill rotWithShape="1">
          <a:blip r:embed="rId3"/>
          <a:srcRect/>
          <a:stretch>
            <a:fillRect/>
          </a:stretch>
        </p:blipFill>
        <p:spPr>
          <a:xfrm rot="10522852" flipH="1">
            <a:off x="-73660" y="-86360"/>
            <a:ext cx="2339975" cy="889635"/>
          </a:xfrm>
          <a:custGeom>
            <a:avLst/>
            <a:gdLst>
              <a:gd name="connsiteX0" fmla="*/ 3427141 w 3427141"/>
              <a:gd name="connsiteY0" fmla="*/ 1034748 h 1303135"/>
              <a:gd name="connsiteX1" fmla="*/ 105286 w 3427141"/>
              <a:gd name="connsiteY1" fmla="*/ 1303135 h 1303135"/>
              <a:gd name="connsiteX2" fmla="*/ 0 w 3427141"/>
              <a:gd name="connsiteY2" fmla="*/ 0 h 1303135"/>
              <a:gd name="connsiteX3" fmla="*/ 3427141 w 3427141"/>
              <a:gd name="connsiteY3" fmla="*/ 0 h 1303135"/>
            </a:gdLst>
            <a:ahLst/>
            <a:cxnLst>
              <a:cxn ang="0">
                <a:pos x="connsiteX0" y="connsiteY0"/>
              </a:cxn>
              <a:cxn ang="0">
                <a:pos x="connsiteX1" y="connsiteY1"/>
              </a:cxn>
              <a:cxn ang="0">
                <a:pos x="connsiteX2" y="connsiteY2"/>
              </a:cxn>
              <a:cxn ang="0">
                <a:pos x="connsiteX3" y="connsiteY3"/>
              </a:cxn>
            </a:cxnLst>
            <a:rect l="l" t="t" r="r" b="b"/>
            <a:pathLst>
              <a:path w="3427141" h="1303135">
                <a:moveTo>
                  <a:pt x="3427141" y="1034748"/>
                </a:moveTo>
                <a:lnTo>
                  <a:pt x="105286" y="1303135"/>
                </a:lnTo>
                <a:lnTo>
                  <a:pt x="0" y="0"/>
                </a:lnTo>
                <a:lnTo>
                  <a:pt x="3427141" y="0"/>
                </a:lnTo>
                <a:close/>
              </a:path>
            </a:pathLst>
          </a:custGeom>
        </p:spPr>
      </p:pic>
      <p:sp>
        <p:nvSpPr>
          <p:cNvPr id="15" name="正文"/>
          <p:cNvSpPr txBox="1">
            <a:spLocks noGrp="1"/>
          </p:cNvSpPr>
          <p:nvPr>
            <p:ph idx="6"/>
            <p:custDataLst>
              <p:tags r:id="rId4"/>
            </p:custDataLst>
          </p:nvPr>
        </p:nvSpPr>
        <p:spPr>
          <a:xfrm>
            <a:off x="6235065" y="1598930"/>
            <a:ext cx="5342255" cy="465074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solidFill>
                <a:uFillTx/>
                <a:latin typeface="+mn-ea"/>
                <a:ea typeface="+mn-ea"/>
                <a:cs typeface="MiSans Normal" panose="00000500000000000000"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50000"/>
                    <a:lumOff val="50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50000"/>
                    <a:lumOff val="50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50000"/>
                    <a:lumOff val="50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4" name="标题"/>
          <p:cNvSpPr txBox="1">
            <a:spLocks noGrp="1"/>
          </p:cNvSpPr>
          <p:nvPr>
            <p:ph type="title" idx="5"/>
            <p:custDataLst>
              <p:tags r:id="rId5"/>
            </p:custDataLst>
          </p:nvPr>
        </p:nvSpPr>
        <p:spPr>
          <a:xfrm>
            <a:off x="6235200" y="1093285"/>
            <a:ext cx="5342400" cy="40011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1" i="0" u="none" strike="noStrike" kern="1200" cap="none" spc="0" normalizeH="0" baseline="0" noProof="1" dirty="0">
                <a:solidFill>
                  <a:schemeClr val="tx1"/>
                </a:solidFill>
                <a:latin typeface="+mj-ea"/>
                <a:ea typeface="+mj-ea"/>
                <a:cs typeface="MiSans Normal" panose="00000500000000000000" charset="-122"/>
              </a:defRPr>
            </a:lvl1pPr>
          </a:lstStyle>
          <a:p>
            <a:pPr lvl="0"/>
            <a:r>
              <a:rPr>
                <a:sym typeface="+mn-ea"/>
              </a:rPr>
              <a:t>单击此处编辑母版标题样式</a:t>
            </a:r>
            <a:endParaRPr>
              <a:sym typeface="+mn-ea"/>
            </a:endParaRPr>
          </a:p>
        </p:txBody>
      </p:sp>
      <p:sp>
        <p:nvSpPr>
          <p:cNvPr id="13" name="正文"/>
          <p:cNvSpPr txBox="1">
            <a:spLocks noGrp="1"/>
          </p:cNvSpPr>
          <p:nvPr>
            <p:ph idx="4"/>
            <p:custDataLst>
              <p:tags r:id="rId6"/>
            </p:custDataLst>
          </p:nvPr>
        </p:nvSpPr>
        <p:spPr>
          <a:xfrm>
            <a:off x="608330" y="1598930"/>
            <a:ext cx="5342255" cy="465074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solidFill>
                <a:uFillTx/>
                <a:latin typeface="+mn-ea"/>
                <a:ea typeface="+mn-ea"/>
                <a:cs typeface="MiSans Normal" panose="00000500000000000000"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50000"/>
                    <a:lumOff val="50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50000"/>
                    <a:lumOff val="50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50000"/>
                    <a:lumOff val="50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2" name="标题"/>
          <p:cNvSpPr txBox="1">
            <a:spLocks noGrp="1"/>
          </p:cNvSpPr>
          <p:nvPr>
            <p:ph type="title" idx="3"/>
            <p:custDataLst>
              <p:tags r:id="rId7"/>
            </p:custDataLst>
          </p:nvPr>
        </p:nvSpPr>
        <p:spPr>
          <a:xfrm>
            <a:off x="608400" y="1093285"/>
            <a:ext cx="5342400" cy="40011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1" i="0" u="none" strike="noStrike" kern="1200" cap="none" spc="0" normalizeH="0" baseline="0" noProof="1" dirty="0">
                <a:solidFill>
                  <a:schemeClr val="tx1"/>
                </a:solidFill>
                <a:latin typeface="+mj-ea"/>
                <a:ea typeface="+mj-ea"/>
                <a:cs typeface="MiSans Normal" panose="00000500000000000000" charset="-122"/>
              </a:defRPr>
            </a:lvl1pPr>
          </a:lstStyle>
          <a:p>
            <a:pPr lvl="0"/>
            <a:r>
              <a:rPr>
                <a:sym typeface="+mn-ea"/>
              </a:rPr>
              <a:t>单击此处编辑母版标题样式</a:t>
            </a:r>
            <a:endParaRPr>
              <a:sym typeface="+mn-ea"/>
            </a:endParaRPr>
          </a:p>
        </p:txBody>
      </p:sp>
      <p:sp>
        <p:nvSpPr>
          <p:cNvPr id="11" name="标题"/>
          <p:cNvSpPr txBox="1">
            <a:spLocks noGrp="1"/>
          </p:cNvSpPr>
          <p:nvPr>
            <p:ph type="title" idx="2"/>
            <p:custDataLst>
              <p:tags r:id="rId8"/>
            </p:custDataLst>
          </p:nvPr>
        </p:nvSpPr>
        <p:spPr>
          <a:xfrm>
            <a:off x="969010" y="327025"/>
            <a:ext cx="10608310" cy="635000"/>
          </a:xfrm>
          <a:prstGeom prst="rect">
            <a:avLst/>
          </a:prstGeom>
          <a:noFill/>
        </p:spPr>
        <p:txBody>
          <a:bodyPr vert="horz" wrap="square" tIns="0" bIns="0" rtlCol="0" anchor="b" anchorCtr="0">
            <a:normAutofit/>
          </a:bodyPr>
          <a:lstStyle>
            <a:lvl1pPr marL="0" marR="0" lvl="0" algn="l" defTabSz="914400" rtl="0" eaLnBrk="1" fontAlgn="auto" latinLnBrk="0" hangingPunct="1">
              <a:lnSpc>
                <a:spcPct val="110000"/>
              </a:lnSpc>
              <a:buClrTx/>
              <a:buSzTx/>
              <a:buFontTx/>
              <a:buNone/>
              <a:defRPr kumimoji="0" lang="zh-CN" altLang="en-US" sz="3200" b="0" i="0" u="none" strike="noStrike" kern="1200" cap="none" spc="0" normalizeH="0" baseline="0" noProof="1" dirty="0">
                <a:solidFill>
                  <a:schemeClr val="accent1"/>
                </a:solidFill>
                <a:latin typeface="+mj-ea"/>
                <a:ea typeface="+mj-ea"/>
                <a:cs typeface="MiSans Normal" panose="00000500000000000000" charset="-122"/>
                <a:sym typeface="+mn-ea"/>
              </a:defRPr>
            </a:lvl1pPr>
          </a:lstStyle>
          <a:p>
            <a:pPr lvl="0" algn="l">
              <a:lnSpc>
                <a:spcPct val="110000"/>
              </a:lnSpc>
              <a:buClrTx/>
              <a:buSzTx/>
              <a:buFontTx/>
            </a:pPr>
            <a:r>
              <a:rPr>
                <a:sym typeface="+mn-ea"/>
              </a:rPr>
              <a:t>单击此处编辑母版标题样式</a:t>
            </a:r>
            <a:endParaRPr>
              <a:sym typeface="+mn-ea"/>
            </a:endParaRPr>
          </a:p>
        </p:txBody>
      </p:sp>
      <p:pic>
        <p:nvPicPr>
          <p:cNvPr id="10" name="图片 9"/>
          <p:cNvPicPr>
            <a:picLocks noChangeAspect="1"/>
          </p:cNvPicPr>
          <p:nvPr>
            <p:custDataLst>
              <p:tags r:id="rId9"/>
            </p:custDataLst>
          </p:nvPr>
        </p:nvPicPr>
        <p:blipFill rotWithShape="1">
          <a:blip r:embed="rId10"/>
          <a:srcRect/>
          <a:stretch>
            <a:fillRect/>
          </a:stretch>
        </p:blipFill>
        <p:spPr>
          <a:xfrm flipH="1" flipV="1">
            <a:off x="10700385" y="0"/>
            <a:ext cx="1491615" cy="1223645"/>
          </a:xfrm>
          <a:prstGeom prst="rect">
            <a:avLst/>
          </a:prstGeom>
        </p:spPr>
      </p:pic>
      <p:sp>
        <p:nvSpPr>
          <p:cNvPr id="7" name="日期占位符 6"/>
          <p:cNvSpPr>
            <a:spLocks noGrp="1"/>
          </p:cNvSpPr>
          <p:nvPr>
            <p:ph type="dt" sz="half" idx="10"/>
            <p:custDataLst>
              <p:tags r:id="rId11"/>
            </p:custDataLst>
          </p:nvPr>
        </p:nvSpPr>
        <p:spPr>
          <a:xfrm>
            <a:off x="838200" y="6356350"/>
            <a:ext cx="2743200" cy="365125"/>
          </a:xfrm>
        </p:spPr>
        <p:txBody>
          <a:bodyPr/>
          <a:lstStyle/>
          <a:p>
            <a:fld id="{AC1B7B3F-A56B-4310-A966-BD55D80449F1}" type="datetimeFigureOut">
              <a:rPr lang="zh-CN" altLang="en-US" smtClean="0"/>
            </a:fld>
            <a:endParaRPr lang="zh-CN" altLang="en-US"/>
          </a:p>
        </p:txBody>
      </p:sp>
      <p:sp>
        <p:nvSpPr>
          <p:cNvPr id="8" name="页脚占位符 7"/>
          <p:cNvSpPr>
            <a:spLocks noGrp="1"/>
          </p:cNvSpPr>
          <p:nvPr>
            <p:ph type="ftr" sz="quarter" idx="11"/>
            <p:custDataLst>
              <p:tags r:id="rId12"/>
            </p:custDataLst>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custDataLst>
              <p:tags r:id="rId13"/>
            </p:custDataLst>
          </p:nvPr>
        </p:nvSpPr>
        <p:spPr>
          <a:xfrm>
            <a:off x="8610600" y="6356350"/>
            <a:ext cx="2743200" cy="365125"/>
          </a:xfrm>
        </p:spPr>
        <p:txBody>
          <a:bodyPr/>
          <a:lstStyle/>
          <a:p>
            <a:fld id="{73127340-2293-49D2-96F1-6E7BF0C8FD9C}"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rotWithShape="1">
          <a:blip r:embed="rId3"/>
          <a:srcRect/>
          <a:stretch>
            <a:fillRect/>
          </a:stretch>
        </p:blipFill>
        <p:spPr>
          <a:xfrm rot="10522852" flipH="1">
            <a:off x="-73660" y="-86360"/>
            <a:ext cx="2339975" cy="889635"/>
          </a:xfrm>
          <a:custGeom>
            <a:avLst/>
            <a:gdLst>
              <a:gd name="connsiteX0" fmla="*/ 3427141 w 3427141"/>
              <a:gd name="connsiteY0" fmla="*/ 1034748 h 1303135"/>
              <a:gd name="connsiteX1" fmla="*/ 105286 w 3427141"/>
              <a:gd name="connsiteY1" fmla="*/ 1303135 h 1303135"/>
              <a:gd name="connsiteX2" fmla="*/ 0 w 3427141"/>
              <a:gd name="connsiteY2" fmla="*/ 0 h 1303135"/>
              <a:gd name="connsiteX3" fmla="*/ 3427141 w 3427141"/>
              <a:gd name="connsiteY3" fmla="*/ 0 h 1303135"/>
            </a:gdLst>
            <a:ahLst/>
            <a:cxnLst>
              <a:cxn ang="0">
                <a:pos x="connsiteX0" y="connsiteY0"/>
              </a:cxn>
              <a:cxn ang="0">
                <a:pos x="connsiteX1" y="connsiteY1"/>
              </a:cxn>
              <a:cxn ang="0">
                <a:pos x="connsiteX2" y="connsiteY2"/>
              </a:cxn>
              <a:cxn ang="0">
                <a:pos x="connsiteX3" y="connsiteY3"/>
              </a:cxn>
            </a:cxnLst>
            <a:rect l="l" t="t" r="r" b="b"/>
            <a:pathLst>
              <a:path w="3427141" h="1303135">
                <a:moveTo>
                  <a:pt x="3427141" y="1034748"/>
                </a:moveTo>
                <a:lnTo>
                  <a:pt x="105286" y="1303135"/>
                </a:lnTo>
                <a:lnTo>
                  <a:pt x="0" y="0"/>
                </a:lnTo>
                <a:lnTo>
                  <a:pt x="3427141" y="0"/>
                </a:lnTo>
                <a:close/>
              </a:path>
            </a:pathLst>
          </a:custGeom>
        </p:spPr>
      </p:pic>
      <p:sp>
        <p:nvSpPr>
          <p:cNvPr id="7" name="标题"/>
          <p:cNvSpPr txBox="1">
            <a:spLocks noGrp="1"/>
          </p:cNvSpPr>
          <p:nvPr>
            <p:ph type="title" idx="2"/>
            <p:custDataLst>
              <p:tags r:id="rId4"/>
            </p:custDataLst>
          </p:nvPr>
        </p:nvSpPr>
        <p:spPr>
          <a:xfrm>
            <a:off x="969010" y="327025"/>
            <a:ext cx="10608310" cy="635000"/>
          </a:xfrm>
          <a:prstGeom prst="rect">
            <a:avLst/>
          </a:prstGeom>
          <a:noFill/>
        </p:spPr>
        <p:txBody>
          <a:bodyPr vert="horz" wrap="square" tIns="0" bIns="0" rtlCol="0" anchor="b" anchorCtr="0">
            <a:normAutofit/>
          </a:bodyPr>
          <a:lstStyle>
            <a:lvl1pPr marL="0" marR="0" lvl="0" algn="l" defTabSz="914400" rtl="0" eaLnBrk="1" fontAlgn="auto" latinLnBrk="0" hangingPunct="1">
              <a:lnSpc>
                <a:spcPct val="110000"/>
              </a:lnSpc>
              <a:buClrTx/>
              <a:buSzTx/>
              <a:buFontTx/>
              <a:buNone/>
              <a:defRPr kumimoji="0" lang="zh-CN" altLang="en-US" sz="3200" b="0" i="0" u="none" strike="noStrike" kern="1200" cap="none" spc="0" normalizeH="0" baseline="0" noProof="1" dirty="0">
                <a:solidFill>
                  <a:schemeClr val="accent1"/>
                </a:solidFill>
                <a:latin typeface="+mj-ea"/>
                <a:ea typeface="+mj-ea"/>
                <a:cs typeface="MiSans Normal" panose="00000500000000000000" charset="-122"/>
                <a:sym typeface="+mn-ea"/>
              </a:defRPr>
            </a:lvl1pPr>
          </a:lstStyle>
          <a:p>
            <a:pPr lvl="0" algn="l">
              <a:lnSpc>
                <a:spcPct val="110000"/>
              </a:lnSpc>
              <a:buClrTx/>
              <a:buSzTx/>
              <a:buFontTx/>
            </a:pPr>
            <a:r>
              <a:rPr>
                <a:sym typeface="+mn-ea"/>
              </a:rPr>
              <a:t>单击此处编辑母版标题样式</a:t>
            </a:r>
            <a:endParaRPr>
              <a:sym typeface="+mn-ea"/>
            </a:endParaRPr>
          </a:p>
        </p:txBody>
      </p:sp>
      <p:pic>
        <p:nvPicPr>
          <p:cNvPr id="6" name="图片 5"/>
          <p:cNvPicPr>
            <a:picLocks noChangeAspect="1"/>
          </p:cNvPicPr>
          <p:nvPr>
            <p:custDataLst>
              <p:tags r:id="rId5"/>
            </p:custDataLst>
          </p:nvPr>
        </p:nvPicPr>
        <p:blipFill rotWithShape="1">
          <a:blip r:embed="rId6"/>
          <a:srcRect/>
          <a:stretch>
            <a:fillRect/>
          </a:stretch>
        </p:blipFill>
        <p:spPr>
          <a:xfrm flipH="1" flipV="1">
            <a:off x="10700385" y="0"/>
            <a:ext cx="1491615" cy="1223645"/>
          </a:xfrm>
          <a:prstGeom prst="rect">
            <a:avLst/>
          </a:prstGeom>
        </p:spPr>
      </p:pic>
      <p:sp>
        <p:nvSpPr>
          <p:cNvPr id="3" name="日期占位符 2"/>
          <p:cNvSpPr>
            <a:spLocks noGrp="1"/>
          </p:cNvSpPr>
          <p:nvPr>
            <p:ph type="dt" sz="half" idx="10"/>
            <p:custDataLst>
              <p:tags r:id="rId7"/>
            </p:custDataLst>
          </p:nvPr>
        </p:nvSpPr>
        <p:spPr>
          <a:xfrm>
            <a:off x="838200" y="6356350"/>
            <a:ext cx="2743200" cy="365125"/>
          </a:xfrm>
        </p:spPr>
        <p:txBody>
          <a:bodyPr/>
          <a:lstStyle/>
          <a:p>
            <a:fld id="{AC1B7B3F-A56B-4310-A966-BD55D80449F1}"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9"/>
            </p:custDataLst>
          </p:nvPr>
        </p:nvSpPr>
        <p:spPr>
          <a:xfrm>
            <a:off x="8610600" y="6356350"/>
            <a:ext cx="2743200" cy="365125"/>
          </a:xfrm>
        </p:spPr>
        <p:txBody>
          <a:bodyPr/>
          <a:lstStyle/>
          <a:p>
            <a:fld id="{73127340-2293-49D2-96F1-6E7BF0C8FD9C}"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rotWithShape="1">
          <a:blip r:embed="rId3"/>
          <a:srcRect/>
          <a:stretch>
            <a:fillRect/>
          </a:stretch>
        </p:blipFill>
        <p:spPr>
          <a:xfrm flipH="1" flipV="1">
            <a:off x="10700385" y="0"/>
            <a:ext cx="1491615" cy="1223645"/>
          </a:xfrm>
          <a:prstGeom prst="rect">
            <a:avLst/>
          </a:prstGeom>
        </p:spPr>
      </p:pic>
      <p:pic>
        <p:nvPicPr>
          <p:cNvPr id="9" name="图片 8"/>
          <p:cNvPicPr>
            <a:picLocks noChangeAspect="1"/>
          </p:cNvPicPr>
          <p:nvPr>
            <p:custDataLst>
              <p:tags r:id="rId4"/>
            </p:custDataLst>
          </p:nvPr>
        </p:nvPicPr>
        <p:blipFill rotWithShape="1">
          <a:blip r:embed="rId5"/>
          <a:srcRect/>
          <a:stretch>
            <a:fillRect/>
          </a:stretch>
        </p:blipFill>
        <p:spPr>
          <a:xfrm rot="10522852" flipH="1">
            <a:off x="-73660" y="-86360"/>
            <a:ext cx="2339975" cy="889635"/>
          </a:xfrm>
          <a:custGeom>
            <a:avLst/>
            <a:gdLst>
              <a:gd name="connsiteX0" fmla="*/ 3427141 w 3427141"/>
              <a:gd name="connsiteY0" fmla="*/ 1034748 h 1303135"/>
              <a:gd name="connsiteX1" fmla="*/ 105286 w 3427141"/>
              <a:gd name="connsiteY1" fmla="*/ 1303135 h 1303135"/>
              <a:gd name="connsiteX2" fmla="*/ 0 w 3427141"/>
              <a:gd name="connsiteY2" fmla="*/ 0 h 1303135"/>
              <a:gd name="connsiteX3" fmla="*/ 3427141 w 3427141"/>
              <a:gd name="connsiteY3" fmla="*/ 0 h 1303135"/>
            </a:gdLst>
            <a:ahLst/>
            <a:cxnLst>
              <a:cxn ang="0">
                <a:pos x="connsiteX0" y="connsiteY0"/>
              </a:cxn>
              <a:cxn ang="0">
                <a:pos x="connsiteX1" y="connsiteY1"/>
              </a:cxn>
              <a:cxn ang="0">
                <a:pos x="connsiteX2" y="connsiteY2"/>
              </a:cxn>
              <a:cxn ang="0">
                <a:pos x="connsiteX3" y="connsiteY3"/>
              </a:cxn>
            </a:cxnLst>
            <a:rect l="l" t="t" r="r" b="b"/>
            <a:pathLst>
              <a:path w="3427141" h="1303135">
                <a:moveTo>
                  <a:pt x="3427141" y="1034748"/>
                </a:moveTo>
                <a:lnTo>
                  <a:pt x="105286" y="1303135"/>
                </a:lnTo>
                <a:lnTo>
                  <a:pt x="0" y="0"/>
                </a:lnTo>
                <a:lnTo>
                  <a:pt x="3427141" y="0"/>
                </a:lnTo>
                <a:close/>
              </a:path>
            </a:pathLst>
          </a:custGeom>
        </p:spPr>
      </p:pic>
      <p:sp>
        <p:nvSpPr>
          <p:cNvPr id="2" name="日期占位符 1"/>
          <p:cNvSpPr>
            <a:spLocks noGrp="1"/>
          </p:cNvSpPr>
          <p:nvPr>
            <p:ph type="dt" sz="half" idx="10"/>
            <p:custDataLst>
              <p:tags r:id="rId6"/>
            </p:custDataLst>
          </p:nvPr>
        </p:nvSpPr>
        <p:spPr/>
        <p:txBody>
          <a:bodyPr/>
          <a:lstStyle/>
          <a:p>
            <a:fld id="{AC1B7B3F-A56B-4310-A966-BD55D80449F1}" type="datetimeFigureOut">
              <a:rPr lang="zh-CN" altLang="en-US" smtClean="0"/>
            </a:fld>
            <a:endParaRPr lang="zh-CN" altLang="en-US"/>
          </a:p>
        </p:txBody>
      </p:sp>
      <p:sp>
        <p:nvSpPr>
          <p:cNvPr id="3" name="页脚占位符 2"/>
          <p:cNvSpPr>
            <a:spLocks noGrp="1"/>
          </p:cNvSpPr>
          <p:nvPr>
            <p:ph type="ftr" sz="quarter" idx="11"/>
            <p:custDataLst>
              <p:tags r:id="rId7"/>
            </p:custDataLst>
          </p:nvPr>
        </p:nvSpPr>
        <p:spPr/>
        <p:txBody>
          <a:bodyPr/>
          <a:lstStyle/>
          <a:p>
            <a:endParaRPr lang="zh-CN" altLang="en-US"/>
          </a:p>
        </p:txBody>
      </p:sp>
      <p:sp>
        <p:nvSpPr>
          <p:cNvPr id="4" name="灯片编号占位符 3"/>
          <p:cNvSpPr>
            <a:spLocks noGrp="1"/>
          </p:cNvSpPr>
          <p:nvPr>
            <p:ph type="sldNum" sz="quarter" idx="12"/>
            <p:custDataLst>
              <p:tags r:id="rId8"/>
            </p:custDataLst>
          </p:nvPr>
        </p:nvSpPr>
        <p:spPr/>
        <p:txBody>
          <a:bodyPr/>
          <a:lstStyle/>
          <a:p>
            <a:fld id="{73127340-2293-49D2-96F1-6E7BF0C8FD9C}"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showMasterSp="0">
  <p:cSld name="仅内容">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rotWithShape="1">
          <a:blip r:embed="rId3"/>
          <a:srcRect/>
          <a:stretch>
            <a:fillRect/>
          </a:stretch>
        </p:blipFill>
        <p:spPr>
          <a:xfrm rot="10522852" flipH="1">
            <a:off x="-73660" y="-86360"/>
            <a:ext cx="2339975" cy="889635"/>
          </a:xfrm>
          <a:custGeom>
            <a:avLst/>
            <a:gdLst>
              <a:gd name="connsiteX0" fmla="*/ 3427141 w 3427141"/>
              <a:gd name="connsiteY0" fmla="*/ 1034748 h 1303135"/>
              <a:gd name="connsiteX1" fmla="*/ 105286 w 3427141"/>
              <a:gd name="connsiteY1" fmla="*/ 1303135 h 1303135"/>
              <a:gd name="connsiteX2" fmla="*/ 0 w 3427141"/>
              <a:gd name="connsiteY2" fmla="*/ 0 h 1303135"/>
              <a:gd name="connsiteX3" fmla="*/ 3427141 w 3427141"/>
              <a:gd name="connsiteY3" fmla="*/ 0 h 1303135"/>
            </a:gdLst>
            <a:ahLst/>
            <a:cxnLst>
              <a:cxn ang="0">
                <a:pos x="connsiteX0" y="connsiteY0"/>
              </a:cxn>
              <a:cxn ang="0">
                <a:pos x="connsiteX1" y="connsiteY1"/>
              </a:cxn>
              <a:cxn ang="0">
                <a:pos x="connsiteX2" y="connsiteY2"/>
              </a:cxn>
              <a:cxn ang="0">
                <a:pos x="connsiteX3" y="connsiteY3"/>
              </a:cxn>
            </a:cxnLst>
            <a:rect l="l" t="t" r="r" b="b"/>
            <a:pathLst>
              <a:path w="3427141" h="1303135">
                <a:moveTo>
                  <a:pt x="3427141" y="1034748"/>
                </a:moveTo>
                <a:lnTo>
                  <a:pt x="105286" y="1303135"/>
                </a:lnTo>
                <a:lnTo>
                  <a:pt x="0" y="0"/>
                </a:lnTo>
                <a:lnTo>
                  <a:pt x="3427141" y="0"/>
                </a:lnTo>
                <a:close/>
              </a:path>
            </a:pathLst>
          </a:custGeom>
        </p:spPr>
      </p:pic>
      <p:sp>
        <p:nvSpPr>
          <p:cNvPr id="8" name="正文"/>
          <p:cNvSpPr txBox="1">
            <a:spLocks noGrp="1"/>
          </p:cNvSpPr>
          <p:nvPr>
            <p:ph idx="2"/>
            <p:custDataLst>
              <p:tags r:id="rId4"/>
            </p:custDataLst>
          </p:nvPr>
        </p:nvSpPr>
        <p:spPr>
          <a:xfrm>
            <a:off x="695960" y="360045"/>
            <a:ext cx="10801985" cy="581787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65000"/>
                    <a:lumOff val="35000"/>
                  </a:schemeClr>
                </a:solidFill>
                <a:uFillTx/>
                <a:latin typeface="+mn-ea"/>
                <a:ea typeface="+mn-ea"/>
                <a:cs typeface="MiSans Normal" panose="00000500000000000000"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pic>
        <p:nvPicPr>
          <p:cNvPr id="7" name="图片 6"/>
          <p:cNvPicPr>
            <a:picLocks noChangeAspect="1"/>
          </p:cNvPicPr>
          <p:nvPr>
            <p:custDataLst>
              <p:tags r:id="rId5"/>
            </p:custDataLst>
          </p:nvPr>
        </p:nvPicPr>
        <p:blipFill rotWithShape="1">
          <a:blip r:embed="rId6"/>
          <a:srcRect/>
          <a:stretch>
            <a:fillRect/>
          </a:stretch>
        </p:blipFill>
        <p:spPr>
          <a:xfrm flipH="1" flipV="1">
            <a:off x="10700385" y="0"/>
            <a:ext cx="1491615" cy="1223645"/>
          </a:xfrm>
          <a:prstGeom prst="rect">
            <a:avLst/>
          </a:prstGeom>
        </p:spPr>
      </p:pic>
      <p:sp>
        <p:nvSpPr>
          <p:cNvPr id="4" name="日期占位符 3"/>
          <p:cNvSpPr>
            <a:spLocks noGrp="1"/>
          </p:cNvSpPr>
          <p:nvPr>
            <p:ph type="dt" sz="half" idx="10"/>
            <p:custDataLst>
              <p:tags r:id="rId7"/>
            </p:custDataLst>
          </p:nvPr>
        </p:nvSpPr>
        <p:spPr>
          <a:xfrm>
            <a:off x="838200" y="6356350"/>
            <a:ext cx="2743200" cy="365125"/>
          </a:xfrm>
        </p:spPr>
        <p:txBody>
          <a:bodyPr/>
          <a:lstStyle/>
          <a:p>
            <a:fld id="{AC1B7B3F-A56B-4310-A966-BD55D80449F1}"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9"/>
            </p:custDataLst>
          </p:nvPr>
        </p:nvSpPr>
        <p:spPr>
          <a:xfrm>
            <a:off x="8610600" y="6356350"/>
            <a:ext cx="2743200" cy="365125"/>
          </a:xfrm>
        </p:spPr>
        <p:txBody>
          <a:bodyPr/>
          <a:lstStyle/>
          <a:p>
            <a:fld id="{73127340-2293-49D2-96F1-6E7BF0C8FD9C}"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showMasterSp="0">
  <p:cSld name="标题和副标题">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rotWithShape="1">
          <a:blip r:embed="rId3"/>
          <a:srcRect/>
          <a:stretch>
            <a:fillRect/>
          </a:stretch>
        </p:blipFill>
        <p:spPr>
          <a:xfrm rot="10522852" flipH="1">
            <a:off x="-73660" y="-86360"/>
            <a:ext cx="2339975" cy="889635"/>
          </a:xfrm>
          <a:custGeom>
            <a:avLst/>
            <a:gdLst>
              <a:gd name="connsiteX0" fmla="*/ 3427141 w 3427141"/>
              <a:gd name="connsiteY0" fmla="*/ 1034748 h 1303135"/>
              <a:gd name="connsiteX1" fmla="*/ 105286 w 3427141"/>
              <a:gd name="connsiteY1" fmla="*/ 1303135 h 1303135"/>
              <a:gd name="connsiteX2" fmla="*/ 0 w 3427141"/>
              <a:gd name="connsiteY2" fmla="*/ 0 h 1303135"/>
              <a:gd name="connsiteX3" fmla="*/ 3427141 w 3427141"/>
              <a:gd name="connsiteY3" fmla="*/ 0 h 1303135"/>
            </a:gdLst>
            <a:ahLst/>
            <a:cxnLst>
              <a:cxn ang="0">
                <a:pos x="connsiteX0" y="connsiteY0"/>
              </a:cxn>
              <a:cxn ang="0">
                <a:pos x="connsiteX1" y="connsiteY1"/>
              </a:cxn>
              <a:cxn ang="0">
                <a:pos x="connsiteX2" y="connsiteY2"/>
              </a:cxn>
              <a:cxn ang="0">
                <a:pos x="connsiteX3" y="connsiteY3"/>
              </a:cxn>
            </a:cxnLst>
            <a:rect l="l" t="t" r="r" b="b"/>
            <a:pathLst>
              <a:path w="3427141" h="1303135">
                <a:moveTo>
                  <a:pt x="3427141" y="1034748"/>
                </a:moveTo>
                <a:lnTo>
                  <a:pt x="105286" y="1303135"/>
                </a:lnTo>
                <a:lnTo>
                  <a:pt x="0" y="0"/>
                </a:lnTo>
                <a:lnTo>
                  <a:pt x="3427141" y="0"/>
                </a:lnTo>
                <a:close/>
              </a:path>
            </a:pathLst>
          </a:custGeom>
        </p:spPr>
      </p:pic>
      <p:sp>
        <p:nvSpPr>
          <p:cNvPr id="8" name="副标题"/>
          <p:cNvSpPr txBox="1">
            <a:spLocks noGrp="1"/>
          </p:cNvSpPr>
          <p:nvPr>
            <p:ph type="body" idx="3" hasCustomPrompt="1"/>
            <p:custDataLst>
              <p:tags r:id="rId4"/>
            </p:custDataLst>
          </p:nvPr>
        </p:nvSpPr>
        <p:spPr>
          <a:xfrm>
            <a:off x="969010" y="1051560"/>
            <a:ext cx="10608310" cy="405765"/>
          </a:xfrm>
          <a:prstGeom prst="rect">
            <a:avLst/>
          </a:prstGeom>
          <a:noFill/>
          <a:ln>
            <a:noFill/>
            <a:prstDash val="sysDash"/>
          </a:ln>
        </p:spPr>
        <p:txBody>
          <a:bodyPr wrap="square" tIns="0" bIns="0" rtlCol="0">
            <a:normAutofit/>
          </a:bodyPr>
          <a:lstStyle>
            <a:lvl1pPr marL="0" marR="0" algn="l" defTabSz="914400" rtl="0" eaLnBrk="1" fontAlgn="auto" latinLnBrk="0" hangingPunct="1">
              <a:lnSpc>
                <a:spcPct val="100000"/>
              </a:lnSpc>
              <a:buClrTx/>
              <a:buSzTx/>
              <a:buFontTx/>
              <a:buNone/>
              <a:defRPr kumimoji="0" lang="zh-CN" altLang="en-US" sz="2000" b="0" i="0" u="none" strike="noStrike" kern="1200" cap="none" spc="300" normalizeH="0" baseline="0" noProof="1" dirty="0">
                <a:solidFill>
                  <a:schemeClr val="tx1">
                    <a:lumMod val="65000"/>
                    <a:lumOff val="35000"/>
                  </a:schemeClr>
                </a:solidFill>
                <a:latin typeface="+mj-ea"/>
                <a:ea typeface="+mj-ea"/>
                <a:cs typeface="MiSans Normal" panose="00000500000000000000" charset="-122"/>
              </a:defRPr>
            </a:lvl1pPr>
          </a:lstStyle>
          <a:p>
            <a:pPr lvl="0" algn="l"/>
            <a:r>
              <a:rPr dirty="0">
                <a:sym typeface="+mn-ea"/>
              </a:rPr>
              <a:t>单击此处编辑母版副标题样式</a:t>
            </a:r>
            <a:endParaRPr dirty="0">
              <a:sym typeface="+mn-ea"/>
            </a:endParaRPr>
          </a:p>
        </p:txBody>
      </p:sp>
      <p:sp>
        <p:nvSpPr>
          <p:cNvPr id="7" name="标题"/>
          <p:cNvSpPr txBox="1">
            <a:spLocks noGrp="1"/>
          </p:cNvSpPr>
          <p:nvPr>
            <p:ph type="title" idx="2"/>
            <p:custDataLst>
              <p:tags r:id="rId5"/>
            </p:custDataLst>
          </p:nvPr>
        </p:nvSpPr>
        <p:spPr>
          <a:xfrm>
            <a:off x="969010" y="327025"/>
            <a:ext cx="10608310" cy="635000"/>
          </a:xfrm>
          <a:prstGeom prst="rect">
            <a:avLst/>
          </a:prstGeom>
          <a:noFill/>
        </p:spPr>
        <p:txBody>
          <a:bodyPr vert="horz" wrap="square" tIns="0" bIns="0" rtlCol="0" anchor="b" anchorCtr="0">
            <a:normAutofit/>
          </a:bodyPr>
          <a:lstStyle>
            <a:lvl1pPr marL="0" marR="0" lvl="0" algn="l" defTabSz="914400" rtl="0" eaLnBrk="1" fontAlgn="auto" latinLnBrk="0" hangingPunct="1">
              <a:lnSpc>
                <a:spcPct val="110000"/>
              </a:lnSpc>
              <a:buClrTx/>
              <a:buSzTx/>
              <a:buFontTx/>
              <a:buNone/>
              <a:defRPr kumimoji="0" lang="zh-CN" altLang="en-US" sz="3200" b="0" i="0" u="none" strike="noStrike" kern="1200" cap="none" spc="0" normalizeH="0" baseline="0" noProof="1" dirty="0">
                <a:solidFill>
                  <a:schemeClr val="accent1"/>
                </a:solidFill>
                <a:latin typeface="+mj-ea"/>
                <a:ea typeface="+mj-ea"/>
                <a:cs typeface="MiSans Normal" panose="00000500000000000000" charset="-122"/>
                <a:sym typeface="+mn-ea"/>
              </a:defRPr>
            </a:lvl1pPr>
          </a:lstStyle>
          <a:p>
            <a:pPr lvl="0" algn="l">
              <a:lnSpc>
                <a:spcPct val="110000"/>
              </a:lnSpc>
              <a:buClrTx/>
              <a:buSzTx/>
              <a:buFontTx/>
            </a:pPr>
            <a:r>
              <a:rPr>
                <a:sym typeface="+mn-ea"/>
              </a:rPr>
              <a:t>单击此处编辑母版标题样式</a:t>
            </a:r>
            <a:endParaRPr>
              <a:sym typeface="+mn-ea"/>
            </a:endParaRPr>
          </a:p>
        </p:txBody>
      </p:sp>
      <p:pic>
        <p:nvPicPr>
          <p:cNvPr id="6" name="图片 5"/>
          <p:cNvPicPr>
            <a:picLocks noChangeAspect="1"/>
          </p:cNvPicPr>
          <p:nvPr>
            <p:custDataLst>
              <p:tags r:id="rId6"/>
            </p:custDataLst>
          </p:nvPr>
        </p:nvPicPr>
        <p:blipFill rotWithShape="1">
          <a:blip r:embed="rId7"/>
          <a:srcRect/>
          <a:stretch>
            <a:fillRect/>
          </a:stretch>
        </p:blipFill>
        <p:spPr>
          <a:xfrm flipH="1" flipV="1">
            <a:off x="10700385" y="0"/>
            <a:ext cx="1491615" cy="1223645"/>
          </a:xfrm>
          <a:prstGeom prst="rect">
            <a:avLst/>
          </a:prstGeom>
        </p:spPr>
      </p:pic>
      <p:sp>
        <p:nvSpPr>
          <p:cNvPr id="3" name="日期占位符 2"/>
          <p:cNvSpPr>
            <a:spLocks noGrp="1"/>
          </p:cNvSpPr>
          <p:nvPr>
            <p:ph type="dt" sz="half" idx="10"/>
            <p:custDataLst>
              <p:tags r:id="rId8"/>
            </p:custDataLst>
          </p:nvPr>
        </p:nvSpPr>
        <p:spPr>
          <a:xfrm>
            <a:off x="838200" y="6356350"/>
            <a:ext cx="2743200" cy="365125"/>
          </a:xfrm>
        </p:spPr>
        <p:txBody>
          <a:bodyPr/>
          <a:lstStyle/>
          <a:p>
            <a:fld id="{AC1B7B3F-A56B-4310-A966-BD55D80449F1}"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10"/>
            </p:custDataLst>
          </p:nvPr>
        </p:nvSpPr>
        <p:spPr>
          <a:xfrm>
            <a:off x="8610600" y="6356350"/>
            <a:ext cx="2743200" cy="365125"/>
          </a:xfrm>
        </p:spPr>
        <p:txBody>
          <a:bodyPr/>
          <a:lstStyle/>
          <a:p>
            <a:fld id="{73127340-2293-49D2-96F1-6E7BF0C8FD9C}"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showMasterSp="0" userDrawn="1">
  <p:cSld name="封面页_1_3">
    <p:bg>
      <p:bgRef idx="1001">
        <a:schemeClr val="bg2"/>
      </p:bgRef>
    </p:bg>
    <p:spTree>
      <p:nvGrpSpPr>
        <p:cNvPr id="1" name=""/>
        <p:cNvGrpSpPr/>
        <p:nvPr/>
      </p:nvGrpSpPr>
      <p:grpSpPr>
        <a:xfrm>
          <a:off x="0" y="0"/>
          <a:ext cx="0" cy="0"/>
          <a:chOff x="0" y="0"/>
          <a:chExt cx="0" cy="0"/>
        </a:xfrm>
      </p:grpSpPr>
      <p:pic>
        <p:nvPicPr>
          <p:cNvPr id="35" name="图片 34"/>
          <p:cNvPicPr>
            <a:picLocks noChangeAspect="1"/>
          </p:cNvPicPr>
          <p:nvPr>
            <p:custDataLst>
              <p:tags r:id="rId2"/>
            </p:custDataLst>
          </p:nvPr>
        </p:nvPicPr>
        <p:blipFill rotWithShape="1">
          <a:blip r:embed="rId3"/>
          <a:srcRect/>
          <a:stretch>
            <a:fillRect/>
          </a:stretch>
        </p:blipFill>
        <p:spPr>
          <a:xfrm flipH="1">
            <a:off x="6210300" y="953342"/>
            <a:ext cx="5981700" cy="4907661"/>
          </a:xfrm>
          <a:prstGeom prst="rect">
            <a:avLst/>
          </a:prstGeom>
        </p:spPr>
      </p:pic>
      <p:sp>
        <p:nvSpPr>
          <p:cNvPr id="36" name="任意多边形: 形状 35"/>
          <p:cNvSpPr/>
          <p:nvPr>
            <p:custDataLst>
              <p:tags r:id="rId4"/>
            </p:custDataLst>
          </p:nvPr>
        </p:nvSpPr>
        <p:spPr>
          <a:xfrm>
            <a:off x="3567430" y="5720239"/>
            <a:ext cx="8624570" cy="1137285"/>
          </a:xfrm>
          <a:custGeom>
            <a:avLst/>
            <a:gdLst>
              <a:gd name="connsiteX0" fmla="*/ 0 w 7639049"/>
              <a:gd name="connsiteY0" fmla="*/ 0 h 1219200"/>
              <a:gd name="connsiteX1" fmla="*/ 7639049 w 7639049"/>
              <a:gd name="connsiteY1" fmla="*/ 0 h 1219200"/>
              <a:gd name="connsiteX2" fmla="*/ 7639049 w 7639049"/>
              <a:gd name="connsiteY2" fmla="*/ 1219200 h 1219200"/>
              <a:gd name="connsiteX3" fmla="*/ 0 w 7639049"/>
              <a:gd name="connsiteY3" fmla="*/ 1219200 h 1219200"/>
            </a:gdLst>
            <a:ahLst/>
            <a:cxnLst>
              <a:cxn ang="0">
                <a:pos x="connsiteX0" y="connsiteY0"/>
              </a:cxn>
              <a:cxn ang="0">
                <a:pos x="connsiteX1" y="connsiteY1"/>
              </a:cxn>
              <a:cxn ang="0">
                <a:pos x="connsiteX2" y="connsiteY2"/>
              </a:cxn>
              <a:cxn ang="0">
                <a:pos x="connsiteX3" y="connsiteY3"/>
              </a:cxn>
            </a:cxnLst>
            <a:rect l="l" t="t" r="r" b="b"/>
            <a:pathLst>
              <a:path w="7639049" h="1219200">
                <a:moveTo>
                  <a:pt x="0" y="0"/>
                </a:moveTo>
                <a:lnTo>
                  <a:pt x="7639049" y="0"/>
                </a:lnTo>
                <a:lnTo>
                  <a:pt x="7639049" y="1219200"/>
                </a:lnTo>
                <a:lnTo>
                  <a:pt x="0" y="1219200"/>
                </a:lnTo>
                <a:close/>
              </a:path>
            </a:pathLst>
          </a:custGeom>
          <a:gradFill>
            <a:gsLst>
              <a:gs pos="0">
                <a:schemeClr val="bg2">
                  <a:lumMod val="10000"/>
                  <a:lumOff val="90000"/>
                </a:schemeClr>
              </a:gs>
              <a:gs pos="100000">
                <a:schemeClr val="bg2">
                  <a:lumMod val="10000"/>
                  <a:lumOff val="90000"/>
                </a:schemeClr>
              </a:gs>
            </a:gsLst>
            <a:path path="circle">
              <a:fillToRect l="100000" b="100000"/>
            </a:path>
            <a:tileRect t="-100000" r="-100000"/>
          </a:gra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dirty="0">
              <a:solidFill>
                <a:schemeClr val="lt1"/>
              </a:solidFill>
              <a:cs typeface="MiSans Normal" panose="00000500000000000000" charset="-122"/>
            </a:endParaRPr>
          </a:p>
        </p:txBody>
      </p:sp>
      <p:sp>
        <p:nvSpPr>
          <p:cNvPr id="37" name="矩形 36"/>
          <p:cNvSpPr/>
          <p:nvPr>
            <p:custDataLst>
              <p:tags r:id="rId5"/>
            </p:custDataLst>
          </p:nvPr>
        </p:nvSpPr>
        <p:spPr>
          <a:xfrm>
            <a:off x="1112108" y="5719763"/>
            <a:ext cx="2454669" cy="11382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dirty="0">
              <a:solidFill>
                <a:schemeClr val="lt1"/>
              </a:solidFill>
              <a:cs typeface="MiSans Normal" panose="00000500000000000000" charset="-122"/>
            </a:endParaRPr>
          </a:p>
        </p:txBody>
      </p:sp>
      <p:pic>
        <p:nvPicPr>
          <p:cNvPr id="44" name="图形 43"/>
          <p:cNvPicPr>
            <a:picLocks noChangeAspect="1"/>
          </p:cNvPicPr>
          <p:nvPr>
            <p:custDataLst>
              <p:tags r:id="rId6"/>
            </p:custDataLst>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0863" y="519113"/>
            <a:ext cx="312737" cy="312737"/>
          </a:xfrm>
          <a:prstGeom prst="rect">
            <a:avLst/>
          </a:prstGeom>
        </p:spPr>
      </p:pic>
      <p:sp>
        <p:nvSpPr>
          <p:cNvPr id="59" name="椭圆 58"/>
          <p:cNvSpPr/>
          <p:nvPr>
            <p:custDataLst>
              <p:tags r:id="rId9"/>
            </p:custDataLst>
          </p:nvPr>
        </p:nvSpPr>
        <p:spPr>
          <a:xfrm>
            <a:off x="551180" y="5709285"/>
            <a:ext cx="115570" cy="115570"/>
          </a:xfrm>
          <a:prstGeom prst="ellipse">
            <a:avLst/>
          </a:prstGeom>
          <a:solidFill>
            <a:schemeClr val="lt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rgbClr val="02703B"/>
              </a:solidFill>
              <a:cs typeface="MiSans Normal" panose="00000500000000000000" charset="-122"/>
            </a:endParaRPr>
          </a:p>
        </p:txBody>
      </p:sp>
      <p:sp>
        <p:nvSpPr>
          <p:cNvPr id="60" name="椭圆 59"/>
          <p:cNvSpPr/>
          <p:nvPr>
            <p:custDataLst>
              <p:tags r:id="rId10"/>
            </p:custDataLst>
          </p:nvPr>
        </p:nvSpPr>
        <p:spPr>
          <a:xfrm>
            <a:off x="551180" y="5904230"/>
            <a:ext cx="115570" cy="115570"/>
          </a:xfrm>
          <a:prstGeom prst="ellipse">
            <a:avLst/>
          </a:prstGeom>
          <a:solidFill>
            <a:schemeClr val="lt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dirty="0">
              <a:solidFill>
                <a:schemeClr val="lt1"/>
              </a:solidFill>
              <a:cs typeface="MiSans Normal" panose="00000500000000000000" charset="-122"/>
            </a:endParaRPr>
          </a:p>
        </p:txBody>
      </p:sp>
      <p:sp>
        <p:nvSpPr>
          <p:cNvPr id="61" name="椭圆 60"/>
          <p:cNvSpPr/>
          <p:nvPr>
            <p:custDataLst>
              <p:tags r:id="rId11"/>
            </p:custDataLst>
          </p:nvPr>
        </p:nvSpPr>
        <p:spPr>
          <a:xfrm>
            <a:off x="551180" y="6098540"/>
            <a:ext cx="115570" cy="1155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chemeClr val="lt1"/>
              </a:solidFill>
              <a:cs typeface="MiSans Normal" panose="00000500000000000000" charset="-122"/>
            </a:endParaRPr>
          </a:p>
        </p:txBody>
      </p:sp>
      <p:sp>
        <p:nvSpPr>
          <p:cNvPr id="62" name="椭圆 61"/>
          <p:cNvSpPr/>
          <p:nvPr>
            <p:custDataLst>
              <p:tags r:id="rId12"/>
            </p:custDataLst>
          </p:nvPr>
        </p:nvSpPr>
        <p:spPr>
          <a:xfrm>
            <a:off x="551180" y="6293485"/>
            <a:ext cx="115570" cy="1155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chemeClr val="lt1"/>
              </a:solidFill>
              <a:cs typeface="MiSans Normal" panose="00000500000000000000" charset="-122"/>
            </a:endParaRPr>
          </a:p>
        </p:txBody>
      </p:sp>
      <p:sp>
        <p:nvSpPr>
          <p:cNvPr id="6" name="日期占位符 3"/>
          <p:cNvSpPr>
            <a:spLocks noGrp="1"/>
          </p:cNvSpPr>
          <p:nvPr>
            <p:ph type="dt" sz="half" idx="16385"/>
            <p:custDataLst>
              <p:tags r:id="rId13"/>
            </p:custDataLst>
          </p:nvPr>
        </p:nvSpPr>
        <p:spPr>
          <a:xfrm>
            <a:off x="838200" y="6356350"/>
            <a:ext cx="2743200" cy="365125"/>
          </a:xfrm>
        </p:spPr>
        <p:txBody>
          <a:bodyPr/>
          <a:lstStyle/>
          <a:p>
            <a:fld id="{AC1B7B3F-A56B-4310-A966-BD55D80449F1}" type="datetimeFigureOut">
              <a:rPr lang="zh-CN" altLang="en-US" smtClean="0"/>
            </a:fld>
            <a:endParaRPr lang="zh-CN" altLang="en-US"/>
          </a:p>
        </p:txBody>
      </p:sp>
      <p:sp>
        <p:nvSpPr>
          <p:cNvPr id="9" name="页脚占位符 4"/>
          <p:cNvSpPr>
            <a:spLocks noGrp="1"/>
          </p:cNvSpPr>
          <p:nvPr>
            <p:ph type="ftr" sz="quarter" idx="16386"/>
            <p:custDataLst>
              <p:tags r:id="rId14"/>
            </p:custDataLst>
          </p:nvPr>
        </p:nvSpPr>
        <p:spPr>
          <a:xfrm>
            <a:off x="4038600" y="6356350"/>
            <a:ext cx="4114800" cy="365125"/>
          </a:xfrm>
        </p:spPr>
        <p:txBody>
          <a:bodyPr/>
          <a:lstStyle/>
          <a:p>
            <a:endParaRPr lang="zh-CN" altLang="en-US"/>
          </a:p>
        </p:txBody>
      </p:sp>
      <p:sp>
        <p:nvSpPr>
          <p:cNvPr id="10" name="灯片编号占位符 5"/>
          <p:cNvSpPr>
            <a:spLocks noGrp="1"/>
          </p:cNvSpPr>
          <p:nvPr>
            <p:ph type="sldNum" sz="quarter" idx="16387"/>
            <p:custDataLst>
              <p:tags r:id="rId15"/>
            </p:custDataLst>
          </p:nvPr>
        </p:nvSpPr>
        <p:spPr>
          <a:xfrm>
            <a:off x="8610600" y="6356350"/>
            <a:ext cx="2743200" cy="365125"/>
          </a:xfrm>
        </p:spPr>
        <p:txBody>
          <a:bodyPr/>
          <a:lstStyle/>
          <a:p>
            <a:fld id="{73127340-2293-49D2-96F1-6E7BF0C8FD9C}" type="slidenum">
              <a:rPr lang="zh-CN" altLang="en-US" smtClean="0"/>
            </a:fld>
            <a:endParaRPr lang="zh-CN" altLang="en-US"/>
          </a:p>
        </p:txBody>
      </p:sp>
      <p:sp>
        <p:nvSpPr>
          <p:cNvPr id="12" name="Text Placeholder 11"/>
          <p:cNvSpPr>
            <a:spLocks noGrp="1"/>
          </p:cNvSpPr>
          <p:nvPr>
            <p:ph type="body" idx="16389" hasCustomPrompt="1"/>
            <p:custDataLst>
              <p:tags r:id="rId16"/>
            </p:custDataLst>
          </p:nvPr>
        </p:nvSpPr>
        <p:spPr>
          <a:xfrm>
            <a:off x="1087120" y="1651000"/>
            <a:ext cx="6097058" cy="457200"/>
          </a:xfrm>
          <a:noFill/>
        </p:spPr>
        <p:txBody>
          <a:bodyPr vert="horz" lIns="0" tIns="0" rIns="0" bIns="0" anchor="t">
            <a:normAutofit/>
          </a:bodyPr>
          <a:lstStyle>
            <a:lvl1pPr marL="0" indent="0" algn="l">
              <a:lnSpc>
                <a:spcPct val="125000"/>
              </a:lnSpc>
              <a:spcBef>
                <a:spcPct val="0"/>
              </a:spcBef>
              <a:spcAft>
                <a:spcPct val="0"/>
              </a:spcAft>
              <a:buNone/>
              <a:defRPr sz="2400" b="0" spc="0">
                <a:solidFill>
                  <a:schemeClr val="tx1">
                    <a:lumMod val="50000"/>
                    <a:lumOff val="50000"/>
                  </a:schemeClr>
                </a:solidFill>
              </a:defRPr>
            </a:lvl1pPr>
          </a:lstStyle>
          <a:p>
            <a:pPr lvl="0"/>
            <a:r>
              <a:rPr lang="zh-CN" altLang="en-US" smtClean="0"/>
              <a:t>20XX YEAR</a:t>
            </a:r>
            <a:endParaRPr lang="zh-CN" altLang="en-US" smtClean="0"/>
          </a:p>
        </p:txBody>
      </p:sp>
      <p:sp>
        <p:nvSpPr>
          <p:cNvPr id="7" name="标题"/>
          <p:cNvSpPr txBox="1">
            <a:spLocks noGrp="1"/>
          </p:cNvSpPr>
          <p:nvPr>
            <p:ph type="title" idx="16388" hasCustomPrompt="1"/>
            <p:custDataLst>
              <p:tags r:id="rId17"/>
            </p:custDataLst>
          </p:nvPr>
        </p:nvSpPr>
        <p:spPr>
          <a:xfrm>
            <a:off x="1087120" y="2159000"/>
            <a:ext cx="6352646" cy="2540000"/>
          </a:xfrm>
          <a:prstGeom prst="rect">
            <a:avLst/>
          </a:prstGeom>
          <a:noFill/>
        </p:spPr>
        <p:txBody>
          <a:bodyPr vert="horz" wrap="square" lIns="0" tIns="0" rIns="0" bIns="0" rtlCol="0" anchor="t" anchorCtr="0">
            <a:normAutofit/>
          </a:bodyPr>
          <a:lstStyle>
            <a:lvl1pPr marL="0" marR="0" lvl="0" indent="0" algn="l" defTabSz="914400" rtl="0" eaLnBrk="1" fontAlgn="auto" latinLnBrk="0" hangingPunct="1">
              <a:lnSpc>
                <a:spcPct val="100000"/>
              </a:lnSpc>
              <a:spcBef>
                <a:spcPct val="0"/>
              </a:spcBef>
              <a:spcAft>
                <a:spcPct val="0"/>
              </a:spcAft>
              <a:buClrTx/>
              <a:buSzTx/>
              <a:buFontTx/>
              <a:buNone/>
              <a:defRPr kumimoji="0" lang="zh-CN" altLang="en-US" sz="6000" b="0" i="0" u="none" strike="noStrike" kern="1200" cap="none" spc="0" normalizeH="0" baseline="0" noProof="1" dirty="0">
                <a:solidFill>
                  <a:schemeClr val="accent1"/>
                </a:solidFill>
                <a:latin typeface="+mj-ea"/>
                <a:ea typeface="+mj-ea"/>
                <a:cs typeface="MiSans Normal" panose="00000500000000000000" charset="-122"/>
                <a:sym typeface="+mn-ea"/>
              </a:defRPr>
            </a:lvl1pPr>
          </a:lstStyle>
          <a:p>
            <a:pPr lvl="0" algn="l">
              <a:lnSpc>
                <a:spcPct val="90000"/>
              </a:lnSpc>
              <a:buClrTx/>
              <a:buSzTx/>
              <a:buFontTx/>
            </a:pPr>
            <a:r>
              <a:rPr>
                <a:sym typeface="+mn-ea"/>
              </a:rPr>
              <a:t>单击此处添加文档标题</a:t>
            </a:r>
            <a:endParaRPr>
              <a:sym typeface="+mn-ea"/>
            </a:endParaRPr>
          </a:p>
        </p:txBody>
      </p:sp>
      <p:sp>
        <p:nvSpPr>
          <p:cNvPr id="16" name="署名占位符 10"/>
          <p:cNvSpPr>
            <a:spLocks noGrp="1"/>
          </p:cNvSpPr>
          <p:nvPr>
            <p:ph type="body" sz="quarter" idx="16390" hasCustomPrompt="1"/>
            <p:custDataLst>
              <p:tags r:id="rId18"/>
            </p:custDataLst>
          </p:nvPr>
        </p:nvSpPr>
        <p:spPr>
          <a:xfrm>
            <a:off x="1087120" y="4749800"/>
            <a:ext cx="2540882" cy="533400"/>
          </a:xfrm>
        </p:spPr>
        <p:txBody>
          <a:bodyPr vert="horz" wrap="square" lIns="0" tIns="0" rIns="0" bIns="0" anchor="ctr">
            <a:normAutofit/>
          </a:bodyPr>
          <a:lstStyle>
            <a:lvl1pPr marL="0" indent="0" algn="l">
              <a:lnSpc>
                <a:spcPct val="100000"/>
              </a:lnSpc>
              <a:spcBef>
                <a:spcPct val="0"/>
              </a:spcBef>
              <a:spcAft>
                <a:spcPct val="0"/>
              </a:spcAft>
              <a:buNone/>
              <a:defRPr sz="2000" spc="0">
                <a:solidFill>
                  <a:schemeClr val="tx1"/>
                </a:solidFill>
                <a:latin typeface="+mj-ea"/>
                <a:ea typeface="+mj-ea"/>
              </a:defRPr>
            </a:lvl1pPr>
          </a:lstStyle>
          <a:p>
            <a:pPr lvl="0"/>
            <a:r>
              <a:rPr lang="zh-CN" altLang="en-US" dirty="0"/>
              <a:t>BY WPS</a:t>
            </a:r>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showMasterSp="0" userDrawn="1">
  <p:cSld name="章节页_1_3">
    <p:bg>
      <p:bgRef idx="1001">
        <a:schemeClr val="bg2"/>
      </p:bgRef>
    </p:bg>
    <p:spTree>
      <p:nvGrpSpPr>
        <p:cNvPr id="1" name=""/>
        <p:cNvGrpSpPr/>
        <p:nvPr/>
      </p:nvGrpSpPr>
      <p:grpSpPr>
        <a:xfrm>
          <a:off x="0" y="0"/>
          <a:ext cx="0" cy="0"/>
          <a:chOff x="0" y="0"/>
          <a:chExt cx="0" cy="0"/>
        </a:xfrm>
      </p:grpSpPr>
      <p:pic>
        <p:nvPicPr>
          <p:cNvPr id="11" name="图片 10"/>
          <p:cNvPicPr>
            <a:picLocks noChangeAspect="1"/>
          </p:cNvPicPr>
          <p:nvPr userDrawn="1">
            <p:custDataLst>
              <p:tags r:id="rId2"/>
            </p:custDataLst>
          </p:nvPr>
        </p:nvPicPr>
        <p:blipFill rotWithShape="1">
          <a:blip r:embed="rId3"/>
          <a:srcRect/>
          <a:stretch>
            <a:fillRect/>
          </a:stretch>
        </p:blipFill>
        <p:spPr>
          <a:xfrm flipH="1">
            <a:off x="5776686" y="1594582"/>
            <a:ext cx="6415314" cy="5263418"/>
          </a:xfrm>
          <a:prstGeom prst="rect">
            <a:avLst/>
          </a:prstGeom>
        </p:spPr>
      </p:pic>
      <p:sp>
        <p:nvSpPr>
          <p:cNvPr id="6" name="日期占位符 3"/>
          <p:cNvSpPr>
            <a:spLocks noGrp="1"/>
          </p:cNvSpPr>
          <p:nvPr>
            <p:ph type="dt" sz="half" idx="16385"/>
            <p:custDataLst>
              <p:tags r:id="rId4"/>
            </p:custDataLst>
          </p:nvPr>
        </p:nvSpPr>
        <p:spPr>
          <a:xfrm>
            <a:off x="838200" y="6356350"/>
            <a:ext cx="2743200" cy="365125"/>
          </a:xfrm>
        </p:spPr>
        <p:txBody>
          <a:bodyPr/>
          <a:lstStyle/>
          <a:p>
            <a:fld id="{AC1B7B3F-A56B-4310-A966-BD55D80449F1}" type="datetimeFigureOut">
              <a:rPr lang="zh-CN" altLang="en-US" smtClean="0"/>
            </a:fld>
            <a:endParaRPr lang="zh-CN" altLang="en-US"/>
          </a:p>
        </p:txBody>
      </p:sp>
      <p:sp>
        <p:nvSpPr>
          <p:cNvPr id="8" name="页脚占位符 4"/>
          <p:cNvSpPr>
            <a:spLocks noGrp="1"/>
          </p:cNvSpPr>
          <p:nvPr>
            <p:ph type="ftr" sz="quarter" idx="16386"/>
            <p:custDataLst>
              <p:tags r:id="rId5"/>
            </p:custDataLst>
          </p:nvPr>
        </p:nvSpPr>
        <p:spPr>
          <a:xfrm>
            <a:off x="4038600" y="6356350"/>
            <a:ext cx="4114800" cy="365125"/>
          </a:xfrm>
        </p:spPr>
        <p:txBody>
          <a:bodyPr/>
          <a:lstStyle/>
          <a:p>
            <a:endParaRPr lang="zh-CN" altLang="en-US"/>
          </a:p>
        </p:txBody>
      </p:sp>
      <p:sp>
        <p:nvSpPr>
          <p:cNvPr id="12" name="灯片编号占位符 5"/>
          <p:cNvSpPr>
            <a:spLocks noGrp="1"/>
          </p:cNvSpPr>
          <p:nvPr>
            <p:ph type="sldNum" sz="quarter" idx="16387"/>
            <p:custDataLst>
              <p:tags r:id="rId6"/>
            </p:custDataLst>
          </p:nvPr>
        </p:nvSpPr>
        <p:spPr>
          <a:xfrm>
            <a:off x="8610600" y="6356350"/>
            <a:ext cx="2743200" cy="365125"/>
          </a:xfrm>
        </p:spPr>
        <p:txBody>
          <a:bodyPr/>
          <a:lstStyle/>
          <a:p>
            <a:fld id="{73127340-2293-49D2-96F1-6E7BF0C8FD9C}" type="slidenum">
              <a:rPr lang="zh-CN" altLang="en-US" smtClean="0"/>
            </a:fld>
            <a:endParaRPr lang="zh-CN" altLang="en-US"/>
          </a:p>
        </p:txBody>
      </p:sp>
      <p:sp>
        <p:nvSpPr>
          <p:cNvPr id="10" name="标题"/>
          <p:cNvSpPr txBox="1">
            <a:spLocks noGrp="1"/>
          </p:cNvSpPr>
          <p:nvPr>
            <p:ph type="title" idx="16388" hasCustomPrompt="1"/>
            <p:custDataLst>
              <p:tags r:id="rId7"/>
            </p:custDataLst>
          </p:nvPr>
        </p:nvSpPr>
        <p:spPr>
          <a:xfrm>
            <a:off x="1087120" y="3530600"/>
            <a:ext cx="6352117" cy="1524000"/>
          </a:xfrm>
          <a:prstGeom prst="rect">
            <a:avLst/>
          </a:prstGeom>
          <a:noFill/>
        </p:spPr>
        <p:txBody>
          <a:bodyPr vert="horz" wrap="square" lIns="0" tIns="0" rIns="0" bIns="0" rtlCol="0" anchor="t" anchorCtr="0">
            <a:normAutofit/>
          </a:bodyPr>
          <a:lstStyle>
            <a:lvl1pPr marL="0" marR="0" lvl="0" indent="0" algn="l" defTabSz="914400" rtl="0" eaLnBrk="1" fontAlgn="auto" latinLnBrk="0" hangingPunct="1">
              <a:lnSpc>
                <a:spcPct val="100000"/>
              </a:lnSpc>
              <a:spcBef>
                <a:spcPct val="0"/>
              </a:spcBef>
              <a:spcAft>
                <a:spcPct val="0"/>
              </a:spcAft>
              <a:buClrTx/>
              <a:buSzTx/>
              <a:buFontTx/>
              <a:buNone/>
              <a:defRPr kumimoji="0" lang="zh-CN" altLang="en-US" sz="4800" b="0" i="0" u="none" strike="noStrike" kern="1200" cap="none" spc="0" normalizeH="0" baseline="0" noProof="1" dirty="0">
                <a:solidFill>
                  <a:schemeClr val="accent1">
                    <a:lumMod val="75000"/>
                  </a:schemeClr>
                </a:solidFill>
                <a:latin typeface="+mj-ea"/>
                <a:ea typeface="+mj-ea"/>
                <a:cs typeface="MiSans Normal" panose="00000500000000000000" charset="-122"/>
                <a:sym typeface="+mn-ea"/>
              </a:defRPr>
            </a:lvl1pPr>
          </a:lstStyle>
          <a:p>
            <a:pPr lvl="0" algn="l">
              <a:lnSpc>
                <a:spcPct val="110000"/>
              </a:lnSpc>
              <a:buClrTx/>
              <a:buSzTx/>
              <a:buFontTx/>
            </a:pPr>
            <a:r>
              <a:rPr>
                <a:sym typeface="+mn-ea"/>
              </a:rPr>
              <a:t>单击此处添加章节标题</a:t>
            </a:r>
            <a:endParaRPr>
              <a:sym typeface="+mn-ea"/>
            </a:endParaRPr>
          </a:p>
        </p:txBody>
      </p:sp>
      <p:sp>
        <p:nvSpPr>
          <p:cNvPr id="7" name="节编号"/>
          <p:cNvSpPr txBox="1">
            <a:spLocks noGrp="1"/>
          </p:cNvSpPr>
          <p:nvPr>
            <p:ph type="body" idx="16389" hasCustomPrompt="1"/>
            <p:custDataLst>
              <p:tags r:id="rId8"/>
            </p:custDataLst>
          </p:nvPr>
        </p:nvSpPr>
        <p:spPr>
          <a:xfrm>
            <a:off x="1087120" y="1905000"/>
            <a:ext cx="1527175" cy="1524000"/>
          </a:xfrm>
          <a:prstGeom prst="rect">
            <a:avLst/>
          </a:prstGeom>
          <a:noFill/>
        </p:spPr>
        <p:txBody>
          <a:bodyPr vert="horz" wrap="square" lIns="0" tIns="0" rIns="0" bIns="0" rtlCol="0" anchor="ctr" anchorCtr="0">
            <a:normAutofit/>
          </a:bodyPr>
          <a:lstStyle>
            <a:lvl1pPr marL="0" marR="0" indent="0" algn="l" defTabSz="914400" rtl="0" eaLnBrk="1" fontAlgn="auto" latinLnBrk="0" hangingPunct="1">
              <a:lnSpc>
                <a:spcPct val="109000"/>
              </a:lnSpc>
              <a:spcBef>
                <a:spcPct val="0"/>
              </a:spcBef>
              <a:spcAft>
                <a:spcPct val="0"/>
              </a:spcAft>
              <a:buClrTx/>
              <a:buSzTx/>
              <a:buFontTx/>
              <a:buNone/>
              <a:defRPr kumimoji="0" lang="en-US" altLang="zh-CN" sz="7200" b="1" i="0" u="none" strike="noStrike" kern="1200" cap="none" spc="0" normalizeH="0" baseline="0" noProof="1" dirty="0">
                <a:solidFill>
                  <a:schemeClr val="accent1"/>
                </a:solidFill>
                <a:latin typeface="+mj-ea"/>
                <a:ea typeface="+mj-ea"/>
                <a:cs typeface="+mn-cs"/>
                <a:sym typeface="站酷文艺体" panose="02000603000000000000" charset="-122"/>
              </a:defRPr>
            </a:lvl1pPr>
          </a:lstStyle>
          <a:p>
            <a:pPr lvl="0" algn="l"/>
            <a:r>
              <a:rPr>
                <a:sym typeface="+mn-ea"/>
              </a:rPr>
              <a:t>01</a:t>
            </a:r>
            <a:endParaRPr>
              <a:sym typeface="+mn-ea"/>
            </a:endParaRPr>
          </a:p>
        </p:txBody>
      </p:sp>
      <p:pic>
        <p:nvPicPr>
          <p:cNvPr id="44" name="图形 43"/>
          <p:cNvPicPr>
            <a:picLocks noChangeAspect="1"/>
          </p:cNvPicPr>
          <p:nvPr userDrawn="1">
            <p:custDataLst>
              <p:tags r:id="rId9"/>
            </p:custDataLst>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0863" y="519113"/>
            <a:ext cx="312737" cy="312737"/>
          </a:xfrm>
          <a:prstGeom prst="rect">
            <a:avLst/>
          </a:prstGeom>
        </p:spPr>
      </p:pic>
      <p:sp>
        <p:nvSpPr>
          <p:cNvPr id="2" name="椭圆 1"/>
          <p:cNvSpPr/>
          <p:nvPr userDrawn="1">
            <p:custDataLst>
              <p:tags r:id="rId12"/>
            </p:custDataLst>
          </p:nvPr>
        </p:nvSpPr>
        <p:spPr>
          <a:xfrm>
            <a:off x="551180" y="5709285"/>
            <a:ext cx="115570" cy="115570"/>
          </a:xfrm>
          <a:prstGeom prst="ellipse">
            <a:avLst/>
          </a:prstGeom>
          <a:solidFill>
            <a:schemeClr val="lt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solidFill>
                <a:srgbClr val="02703B"/>
              </a:solidFill>
              <a:cs typeface="MiSans Normal" panose="00000500000000000000" charset="-122"/>
            </a:endParaRPr>
          </a:p>
        </p:txBody>
      </p:sp>
      <p:sp>
        <p:nvSpPr>
          <p:cNvPr id="3" name="椭圆 2"/>
          <p:cNvSpPr/>
          <p:nvPr userDrawn="1">
            <p:custDataLst>
              <p:tags r:id="rId13"/>
            </p:custDataLst>
          </p:nvPr>
        </p:nvSpPr>
        <p:spPr>
          <a:xfrm>
            <a:off x="551180" y="5904230"/>
            <a:ext cx="115570" cy="115570"/>
          </a:xfrm>
          <a:prstGeom prst="ellipse">
            <a:avLst/>
          </a:prstGeom>
          <a:solidFill>
            <a:schemeClr val="lt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dirty="0">
              <a:solidFill>
                <a:schemeClr val="lt1"/>
              </a:solidFill>
              <a:cs typeface="MiSans Normal" panose="00000500000000000000" charset="-122"/>
            </a:endParaRPr>
          </a:p>
        </p:txBody>
      </p:sp>
      <p:sp>
        <p:nvSpPr>
          <p:cNvPr id="4" name="椭圆 3"/>
          <p:cNvSpPr/>
          <p:nvPr userDrawn="1">
            <p:custDataLst>
              <p:tags r:id="rId14"/>
            </p:custDataLst>
          </p:nvPr>
        </p:nvSpPr>
        <p:spPr>
          <a:xfrm>
            <a:off x="551180" y="6098540"/>
            <a:ext cx="115570" cy="1155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solidFill>
                <a:schemeClr val="lt1"/>
              </a:solidFill>
              <a:cs typeface="MiSans Normal" panose="00000500000000000000" charset="-122"/>
            </a:endParaRPr>
          </a:p>
        </p:txBody>
      </p:sp>
      <p:sp>
        <p:nvSpPr>
          <p:cNvPr id="5" name="椭圆 4"/>
          <p:cNvSpPr/>
          <p:nvPr userDrawn="1">
            <p:custDataLst>
              <p:tags r:id="rId15"/>
            </p:custDataLst>
          </p:nvPr>
        </p:nvSpPr>
        <p:spPr>
          <a:xfrm>
            <a:off x="551180" y="6293485"/>
            <a:ext cx="115570" cy="1155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solidFill>
                <a:schemeClr val="lt1"/>
              </a:solidFill>
              <a:cs typeface="MiSans Normal" panose="00000500000000000000" charset="-122"/>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showMasterSp="0" userDrawn="1">
  <p:cSld name="结束页_1_3">
    <p:bg>
      <p:bgRef idx="1001">
        <a:schemeClr val="bg2"/>
      </p:bgRef>
    </p:bg>
    <p:spTree>
      <p:nvGrpSpPr>
        <p:cNvPr id="1" name=""/>
        <p:cNvGrpSpPr/>
        <p:nvPr/>
      </p:nvGrpSpPr>
      <p:grpSpPr>
        <a:xfrm>
          <a:off x="0" y="0"/>
          <a:ext cx="0" cy="0"/>
          <a:chOff x="0" y="0"/>
          <a:chExt cx="0" cy="0"/>
        </a:xfrm>
      </p:grpSpPr>
      <p:pic>
        <p:nvPicPr>
          <p:cNvPr id="35" name="图片 34"/>
          <p:cNvPicPr>
            <a:picLocks noChangeAspect="1"/>
          </p:cNvPicPr>
          <p:nvPr userDrawn="1">
            <p:custDataLst>
              <p:tags r:id="rId2"/>
            </p:custDataLst>
          </p:nvPr>
        </p:nvPicPr>
        <p:blipFill rotWithShape="1">
          <a:blip r:embed="rId3"/>
          <a:srcRect/>
          <a:stretch>
            <a:fillRect/>
          </a:stretch>
        </p:blipFill>
        <p:spPr>
          <a:xfrm flipH="1">
            <a:off x="6210300" y="953342"/>
            <a:ext cx="5981700" cy="4907661"/>
          </a:xfrm>
          <a:prstGeom prst="rect">
            <a:avLst/>
          </a:prstGeom>
        </p:spPr>
      </p:pic>
      <p:sp>
        <p:nvSpPr>
          <p:cNvPr id="36" name="任意多边形: 形状 35"/>
          <p:cNvSpPr/>
          <p:nvPr userDrawn="1">
            <p:custDataLst>
              <p:tags r:id="rId4"/>
            </p:custDataLst>
          </p:nvPr>
        </p:nvSpPr>
        <p:spPr>
          <a:xfrm>
            <a:off x="3567430" y="5720239"/>
            <a:ext cx="8624570" cy="1137285"/>
          </a:xfrm>
          <a:custGeom>
            <a:avLst/>
            <a:gdLst>
              <a:gd name="connsiteX0" fmla="*/ 0 w 7639049"/>
              <a:gd name="connsiteY0" fmla="*/ 0 h 1219200"/>
              <a:gd name="connsiteX1" fmla="*/ 7639049 w 7639049"/>
              <a:gd name="connsiteY1" fmla="*/ 0 h 1219200"/>
              <a:gd name="connsiteX2" fmla="*/ 7639049 w 7639049"/>
              <a:gd name="connsiteY2" fmla="*/ 1219200 h 1219200"/>
              <a:gd name="connsiteX3" fmla="*/ 0 w 7639049"/>
              <a:gd name="connsiteY3" fmla="*/ 1219200 h 1219200"/>
            </a:gdLst>
            <a:ahLst/>
            <a:cxnLst>
              <a:cxn ang="0">
                <a:pos x="connsiteX0" y="connsiteY0"/>
              </a:cxn>
              <a:cxn ang="0">
                <a:pos x="connsiteX1" y="connsiteY1"/>
              </a:cxn>
              <a:cxn ang="0">
                <a:pos x="connsiteX2" y="connsiteY2"/>
              </a:cxn>
              <a:cxn ang="0">
                <a:pos x="connsiteX3" y="connsiteY3"/>
              </a:cxn>
            </a:cxnLst>
            <a:rect l="l" t="t" r="r" b="b"/>
            <a:pathLst>
              <a:path w="7639049" h="1219200">
                <a:moveTo>
                  <a:pt x="0" y="0"/>
                </a:moveTo>
                <a:lnTo>
                  <a:pt x="7639049" y="0"/>
                </a:lnTo>
                <a:lnTo>
                  <a:pt x="7639049" y="1219200"/>
                </a:lnTo>
                <a:lnTo>
                  <a:pt x="0" y="1219200"/>
                </a:lnTo>
                <a:close/>
              </a:path>
            </a:pathLst>
          </a:custGeom>
          <a:gradFill>
            <a:gsLst>
              <a:gs pos="0">
                <a:schemeClr val="bg2">
                  <a:lumMod val="10000"/>
                  <a:lumOff val="90000"/>
                </a:schemeClr>
              </a:gs>
              <a:gs pos="100000">
                <a:schemeClr val="bg2">
                  <a:lumMod val="10000"/>
                  <a:lumOff val="90000"/>
                </a:schemeClr>
              </a:gs>
            </a:gsLst>
            <a:path path="circle">
              <a:fillToRect l="100000" b="100000"/>
            </a:path>
            <a:tileRect t="-100000" r="-100000"/>
          </a:gra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dirty="0">
              <a:cs typeface="MiSans Normal" panose="00000500000000000000" charset="-122"/>
              <a:sym typeface="+mn-ea"/>
            </a:endParaRPr>
          </a:p>
        </p:txBody>
      </p:sp>
      <p:sp>
        <p:nvSpPr>
          <p:cNvPr id="37" name="矩形 36"/>
          <p:cNvSpPr/>
          <p:nvPr userDrawn="1">
            <p:custDataLst>
              <p:tags r:id="rId5"/>
            </p:custDataLst>
          </p:nvPr>
        </p:nvSpPr>
        <p:spPr>
          <a:xfrm>
            <a:off x="1112108" y="5719763"/>
            <a:ext cx="2454669" cy="11382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cs typeface="MiSans Normal" panose="00000500000000000000" charset="-122"/>
            </a:endParaRPr>
          </a:p>
        </p:txBody>
      </p:sp>
      <p:sp>
        <p:nvSpPr>
          <p:cNvPr id="6" name="日期占位符 3"/>
          <p:cNvSpPr>
            <a:spLocks noGrp="1"/>
          </p:cNvSpPr>
          <p:nvPr>
            <p:ph type="dt" sz="half" idx="16385"/>
            <p:custDataLst>
              <p:tags r:id="rId6"/>
            </p:custDataLst>
          </p:nvPr>
        </p:nvSpPr>
        <p:spPr>
          <a:xfrm>
            <a:off x="838200" y="6356350"/>
            <a:ext cx="2743200" cy="365125"/>
          </a:xfrm>
        </p:spPr>
        <p:txBody>
          <a:bodyPr/>
          <a:lstStyle/>
          <a:p>
            <a:fld id="{AC1B7B3F-A56B-4310-A966-BD55D80449F1}" type="datetimeFigureOut">
              <a:rPr lang="zh-CN" altLang="en-US" smtClean="0"/>
            </a:fld>
            <a:endParaRPr lang="zh-CN" altLang="en-US"/>
          </a:p>
        </p:txBody>
      </p:sp>
      <p:sp>
        <p:nvSpPr>
          <p:cNvPr id="8" name="页脚占位符 4"/>
          <p:cNvSpPr>
            <a:spLocks noGrp="1"/>
          </p:cNvSpPr>
          <p:nvPr>
            <p:ph type="ftr" sz="quarter" idx="16386"/>
            <p:custDataLst>
              <p:tags r:id="rId7"/>
            </p:custDataLst>
          </p:nvPr>
        </p:nvSpPr>
        <p:spPr>
          <a:xfrm>
            <a:off x="4038600" y="6356350"/>
            <a:ext cx="4114800" cy="365125"/>
          </a:xfrm>
        </p:spPr>
        <p:txBody>
          <a:bodyPr/>
          <a:lstStyle/>
          <a:p>
            <a:endParaRPr lang="zh-CN" altLang="en-US"/>
          </a:p>
        </p:txBody>
      </p:sp>
      <p:sp>
        <p:nvSpPr>
          <p:cNvPr id="9" name="灯片编号占位符 5"/>
          <p:cNvSpPr>
            <a:spLocks noGrp="1"/>
          </p:cNvSpPr>
          <p:nvPr>
            <p:ph type="sldNum" sz="quarter" idx="16387"/>
            <p:custDataLst>
              <p:tags r:id="rId8"/>
            </p:custDataLst>
          </p:nvPr>
        </p:nvSpPr>
        <p:spPr>
          <a:xfrm>
            <a:off x="8610600" y="6356350"/>
            <a:ext cx="2743200" cy="365125"/>
          </a:xfrm>
        </p:spPr>
        <p:txBody>
          <a:bodyPr/>
          <a:lstStyle/>
          <a:p>
            <a:fld id="{73127340-2293-49D2-96F1-6E7BF0C8FD9C}" type="slidenum">
              <a:rPr lang="zh-CN" altLang="en-US" smtClean="0"/>
            </a:fld>
            <a:endParaRPr lang="zh-CN" altLang="en-US"/>
          </a:p>
        </p:txBody>
      </p:sp>
      <p:sp>
        <p:nvSpPr>
          <p:cNvPr id="11" name="Subtitle 10"/>
          <p:cNvSpPr>
            <a:spLocks noGrp="1"/>
          </p:cNvSpPr>
          <p:nvPr>
            <p:ph type="body" idx="16389" hasCustomPrompt="1"/>
            <p:custDataLst>
              <p:tags r:id="rId9"/>
            </p:custDataLst>
          </p:nvPr>
        </p:nvSpPr>
        <p:spPr>
          <a:xfrm>
            <a:off x="1087120" y="2667000"/>
            <a:ext cx="5449358" cy="457200"/>
          </a:xfrm>
          <a:noFill/>
        </p:spPr>
        <p:txBody>
          <a:bodyPr vert="horz" lIns="0" tIns="0" rIns="0" bIns="0" anchor="t">
            <a:normAutofit/>
          </a:bodyPr>
          <a:lstStyle>
            <a:lvl1pPr marL="0" indent="0" algn="l">
              <a:lnSpc>
                <a:spcPct val="125000"/>
              </a:lnSpc>
              <a:spcBef>
                <a:spcPct val="0"/>
              </a:spcBef>
              <a:spcAft>
                <a:spcPct val="0"/>
              </a:spcAft>
              <a:buNone/>
              <a:defRPr sz="2400" b="0" spc="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THE END</a:t>
            </a:r>
            <a:endParaRPr lang="zh-CN" altLang="en-US"/>
          </a:p>
        </p:txBody>
      </p:sp>
      <p:sp>
        <p:nvSpPr>
          <p:cNvPr id="7" name="标题"/>
          <p:cNvSpPr txBox="1">
            <a:spLocks noGrp="1"/>
          </p:cNvSpPr>
          <p:nvPr>
            <p:ph type="title" idx="16388" hasCustomPrompt="1"/>
            <p:custDataLst>
              <p:tags r:id="rId10"/>
            </p:custDataLst>
          </p:nvPr>
        </p:nvSpPr>
        <p:spPr>
          <a:xfrm>
            <a:off x="1087120" y="3175000"/>
            <a:ext cx="5451122" cy="1016000"/>
          </a:xfrm>
          <a:prstGeom prst="rect">
            <a:avLst/>
          </a:prstGeom>
          <a:noFill/>
        </p:spPr>
        <p:txBody>
          <a:bodyPr vert="horz" wrap="square" lIns="0" tIns="0" rIns="0" bIns="0" rtlCol="0" anchor="t" anchorCtr="0">
            <a:normAutofit/>
          </a:bodyPr>
          <a:lstStyle>
            <a:lvl1pPr marL="0" marR="0" lvl="0" indent="0" algn="l" defTabSz="914400" rtl="0" eaLnBrk="1" fontAlgn="auto" latinLnBrk="0" hangingPunct="1">
              <a:lnSpc>
                <a:spcPct val="100000"/>
              </a:lnSpc>
              <a:spcBef>
                <a:spcPct val="0"/>
              </a:spcBef>
              <a:spcAft>
                <a:spcPct val="0"/>
              </a:spcAft>
              <a:buClrTx/>
              <a:buSzTx/>
              <a:buFontTx/>
              <a:buNone/>
              <a:defRPr kumimoji="0" lang="zh-CN" altLang="en-US" sz="6400" b="0" i="0" u="none" strike="noStrike" kern="1200" cap="none" spc="0" normalizeH="0" baseline="0" noProof="1" dirty="0">
                <a:solidFill>
                  <a:schemeClr val="accent1"/>
                </a:solidFill>
                <a:latin typeface="+mj-ea"/>
                <a:ea typeface="+mj-ea"/>
                <a:cs typeface="MiSans Normal" panose="00000500000000000000" charset="-122"/>
                <a:sym typeface="+mn-ea"/>
              </a:defRPr>
            </a:lvl1pPr>
          </a:lstStyle>
          <a:p>
            <a:pPr lvl="0" algn="l">
              <a:lnSpc>
                <a:spcPct val="90000"/>
              </a:lnSpc>
              <a:buClrTx/>
              <a:buSzTx/>
              <a:buFontTx/>
            </a:pPr>
            <a:r>
              <a:rPr>
                <a:sym typeface="+mn-ea"/>
              </a:rPr>
              <a:t>谢谢观看</a:t>
            </a:r>
            <a:endParaRPr>
              <a:sym typeface="+mn-ea"/>
            </a:endParaRPr>
          </a:p>
        </p:txBody>
      </p:sp>
      <p:pic>
        <p:nvPicPr>
          <p:cNvPr id="2" name="图形 43"/>
          <p:cNvPicPr>
            <a:picLocks noChangeAspect="1"/>
          </p:cNvPicPr>
          <p:nvPr userDrawn="1">
            <p:custDataLst>
              <p:tags r:id="rId11"/>
            </p:custDataLst>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50863" y="519113"/>
            <a:ext cx="312737" cy="312737"/>
          </a:xfrm>
          <a:prstGeom prst="rect">
            <a:avLst/>
          </a:prstGeom>
        </p:spPr>
      </p:pic>
      <p:sp>
        <p:nvSpPr>
          <p:cNvPr id="12" name="椭圆 11"/>
          <p:cNvSpPr/>
          <p:nvPr userDrawn="1">
            <p:custDataLst>
              <p:tags r:id="rId14"/>
            </p:custDataLst>
          </p:nvPr>
        </p:nvSpPr>
        <p:spPr>
          <a:xfrm>
            <a:off x="551180" y="5709285"/>
            <a:ext cx="115570" cy="115570"/>
          </a:xfrm>
          <a:prstGeom prst="ellipse">
            <a:avLst/>
          </a:prstGeom>
          <a:solidFill>
            <a:schemeClr val="lt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rgbClr val="02703B"/>
              </a:solidFill>
              <a:cs typeface="MiSans Normal" panose="00000500000000000000" charset="-122"/>
            </a:endParaRPr>
          </a:p>
        </p:txBody>
      </p:sp>
      <p:sp>
        <p:nvSpPr>
          <p:cNvPr id="13" name="椭圆 12"/>
          <p:cNvSpPr/>
          <p:nvPr userDrawn="1">
            <p:custDataLst>
              <p:tags r:id="rId15"/>
            </p:custDataLst>
          </p:nvPr>
        </p:nvSpPr>
        <p:spPr>
          <a:xfrm>
            <a:off x="551180" y="5904230"/>
            <a:ext cx="115570" cy="115570"/>
          </a:xfrm>
          <a:prstGeom prst="ellipse">
            <a:avLst/>
          </a:prstGeom>
          <a:solidFill>
            <a:schemeClr val="lt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dirty="0">
              <a:solidFill>
                <a:schemeClr val="lt1"/>
              </a:solidFill>
              <a:cs typeface="MiSans Normal" panose="00000500000000000000" charset="-122"/>
            </a:endParaRPr>
          </a:p>
        </p:txBody>
      </p:sp>
      <p:sp>
        <p:nvSpPr>
          <p:cNvPr id="14" name="椭圆 13"/>
          <p:cNvSpPr/>
          <p:nvPr userDrawn="1">
            <p:custDataLst>
              <p:tags r:id="rId16"/>
            </p:custDataLst>
          </p:nvPr>
        </p:nvSpPr>
        <p:spPr>
          <a:xfrm>
            <a:off x="551180" y="6098540"/>
            <a:ext cx="115570" cy="1155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chemeClr val="lt1"/>
              </a:solidFill>
              <a:cs typeface="MiSans Normal" panose="00000500000000000000" charset="-122"/>
            </a:endParaRPr>
          </a:p>
        </p:txBody>
      </p:sp>
      <p:sp>
        <p:nvSpPr>
          <p:cNvPr id="15" name="椭圆 14"/>
          <p:cNvSpPr/>
          <p:nvPr userDrawn="1">
            <p:custDataLst>
              <p:tags r:id="rId17"/>
            </p:custDataLst>
          </p:nvPr>
        </p:nvSpPr>
        <p:spPr>
          <a:xfrm>
            <a:off x="551180" y="6293485"/>
            <a:ext cx="115570" cy="1155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chemeClr val="lt1"/>
              </a:solidFill>
              <a:cs typeface="MiSans Normal" panose="00000500000000000000" charset="-122"/>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目录页">
    <p:bg>
      <p:bgRef idx="1001">
        <a:schemeClr val="bg2"/>
      </p:bgRef>
    </p:bg>
    <p:spTree>
      <p:nvGrpSpPr>
        <p:cNvPr id="1" name=""/>
        <p:cNvGrpSpPr/>
        <p:nvPr/>
      </p:nvGrpSpPr>
      <p:grpSpPr>
        <a:xfrm>
          <a:off x="0" y="0"/>
          <a:ext cx="0" cy="0"/>
          <a:chOff x="0" y="0"/>
          <a:chExt cx="0" cy="0"/>
        </a:xfrm>
      </p:grpSpPr>
      <p:sp>
        <p:nvSpPr>
          <p:cNvPr id="6" name="日期占位符 3"/>
          <p:cNvSpPr>
            <a:spLocks noGrp="1"/>
          </p:cNvSpPr>
          <p:nvPr>
            <p:ph type="dt" sz="half" idx="10"/>
            <p:custDataLst>
              <p:tags r:id="rId2"/>
            </p:custDataLst>
          </p:nvPr>
        </p:nvSpPr>
        <p:spPr>
          <a:xfrm>
            <a:off x="838200" y="6356350"/>
            <a:ext cx="2743200" cy="365125"/>
          </a:xfrm>
        </p:spPr>
        <p:txBody>
          <a:bodyPr/>
          <a:lstStyle/>
          <a:p>
            <a:fld id="{AC1B7B3F-A56B-4310-A966-BD55D80449F1}" type="datetimeFigureOut">
              <a:rPr lang="zh-CN" altLang="en-US" smtClean="0"/>
            </a:fld>
            <a:endParaRPr lang="zh-CN" altLang="en-US"/>
          </a:p>
        </p:txBody>
      </p:sp>
      <p:sp>
        <p:nvSpPr>
          <p:cNvPr id="7" name="页脚占位符 4"/>
          <p:cNvSpPr>
            <a:spLocks noGrp="1"/>
          </p:cNvSpPr>
          <p:nvPr>
            <p:ph type="ftr" sz="quarter" idx="11"/>
            <p:custDataLst>
              <p:tags r:id="rId3"/>
            </p:custDataLst>
          </p:nvPr>
        </p:nvSpPr>
        <p:spPr>
          <a:xfrm>
            <a:off x="4038600" y="6356350"/>
            <a:ext cx="4114800" cy="365125"/>
          </a:xfrm>
        </p:spPr>
        <p:txBody>
          <a:bodyPr/>
          <a:lstStyle/>
          <a:p>
            <a:endParaRPr lang="zh-CN" altLang="en-US"/>
          </a:p>
        </p:txBody>
      </p:sp>
      <p:sp>
        <p:nvSpPr>
          <p:cNvPr id="10" name="灯片编号占位符 5"/>
          <p:cNvSpPr>
            <a:spLocks noGrp="1"/>
          </p:cNvSpPr>
          <p:nvPr>
            <p:ph type="sldNum" sz="quarter" idx="12"/>
            <p:custDataLst>
              <p:tags r:id="rId4"/>
            </p:custDataLst>
          </p:nvPr>
        </p:nvSpPr>
        <p:spPr>
          <a:xfrm>
            <a:off x="8610600" y="6356350"/>
            <a:ext cx="2743200" cy="365125"/>
          </a:xfrm>
        </p:spPr>
        <p:txBody>
          <a:bodyPr/>
          <a:lstStyle/>
          <a:p>
            <a:fld id="{73127340-2293-49D2-96F1-6E7BF0C8FD9C}" type="slidenum">
              <a:rPr lang="zh-CN" altLang="en-US" smtClean="0"/>
            </a:fld>
            <a:endParaRPr lang="zh-CN" altLang="en-US"/>
          </a:p>
        </p:txBody>
      </p:sp>
      <p:sp>
        <p:nvSpPr>
          <p:cNvPr id="11" name="Subtitle 10"/>
          <p:cNvSpPr>
            <a:spLocks noGrp="1"/>
          </p:cNvSpPr>
          <p:nvPr>
            <p:ph type="subTitle" idx="17826305" hasCustomPrompt="1"/>
            <p:custDataLst>
              <p:tags r:id="rId5"/>
            </p:custDataLst>
          </p:nvPr>
        </p:nvSpPr>
        <p:spPr>
          <a:xfrm>
            <a:off x="761471" y="2667000"/>
            <a:ext cx="2363258" cy="457200"/>
          </a:xfrm>
          <a:noFill/>
        </p:spPr>
        <p:txBody>
          <a:bodyPr lIns="0" tIns="0" rIns="0" bIns="0" anchor="t">
            <a:normAutofit/>
          </a:bodyPr>
          <a:lstStyle>
            <a:lvl1pPr marL="0" indent="0" algn="ctr">
              <a:lnSpc>
                <a:spcPct val="125000"/>
              </a:lnSpc>
              <a:spcBef>
                <a:spcPct val="0"/>
              </a:spcBef>
              <a:spcAft>
                <a:spcPct val="0"/>
              </a:spcAft>
              <a:buNone/>
              <a:defRPr sz="2400" b="0" spc="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CONTENTS</a:t>
            </a:r>
            <a:endParaRPr lang="zh-CN" altLang="en-US"/>
          </a:p>
        </p:txBody>
      </p:sp>
      <p:sp>
        <p:nvSpPr>
          <p:cNvPr id="12" name="Title 11"/>
          <p:cNvSpPr>
            <a:spLocks noGrp="1"/>
          </p:cNvSpPr>
          <p:nvPr>
            <p:ph type="ctrTitle" idx="17826049" hasCustomPrompt="1"/>
            <p:custDataLst>
              <p:tags r:id="rId6"/>
            </p:custDataLst>
          </p:nvPr>
        </p:nvSpPr>
        <p:spPr>
          <a:xfrm>
            <a:off x="760942" y="3175000"/>
            <a:ext cx="2364317" cy="762000"/>
          </a:xfrm>
          <a:noFill/>
        </p:spPr>
        <p:txBody>
          <a:bodyPr lIns="0" tIns="0" rIns="0" bIns="0" anchor="t">
            <a:normAutofit/>
          </a:bodyPr>
          <a:lstStyle>
            <a:lvl1pPr marL="0" indent="0" algn="ctr">
              <a:lnSpc>
                <a:spcPct val="104000"/>
              </a:lnSpc>
              <a:spcBef>
                <a:spcPct val="0"/>
              </a:spcBef>
              <a:spcAft>
                <a:spcPct val="0"/>
              </a:spcAft>
              <a:buNone/>
              <a:defRPr sz="4800" b="1" spc="0">
                <a:solidFill>
                  <a:schemeClr val="tx1"/>
                </a:solidFill>
              </a:defRPr>
            </a:lvl1pPr>
          </a:lstStyle>
          <a:p>
            <a:r>
              <a:rPr lang="zh-CN" altLang="en-US"/>
              <a:t>目录</a:t>
            </a:r>
            <a:endParaRPr lang="zh-CN" altLang="en-US"/>
          </a:p>
        </p:txBody>
      </p:sp>
      <p:sp>
        <p:nvSpPr>
          <p:cNvPr id="13" name="Text Placeholder 12"/>
          <p:cNvSpPr>
            <a:spLocks noGrp="1"/>
          </p:cNvSpPr>
          <p:nvPr>
            <p:ph type="body" idx="319883777" hasCustomPrompt="1"/>
            <p:custDataLst>
              <p:tags r:id="rId7"/>
            </p:custDataLst>
          </p:nvPr>
        </p:nvSpPr>
        <p:spPr>
          <a:xfrm>
            <a:off x="4070350" y="22860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01</a:t>
            </a:r>
            <a:endParaRPr lang="zh-CN" altLang="en-US" smtClean="0"/>
          </a:p>
        </p:txBody>
      </p:sp>
      <p:sp>
        <p:nvSpPr>
          <p:cNvPr id="14" name="装饰  3"/>
          <p:cNvSpPr>
            <a:spLocks noGrp="1"/>
          </p:cNvSpPr>
          <p:nvPr>
            <p:ph type="body" idx="319883522" hasCustomPrompt="1"/>
            <p:custDataLst>
              <p:tags r:id="rId8"/>
            </p:custDataLst>
          </p:nvPr>
        </p:nvSpPr>
        <p:spPr>
          <a:xfrm>
            <a:off x="4851400" y="22098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5" name="Text Placeholder 14"/>
          <p:cNvSpPr>
            <a:spLocks noGrp="1"/>
          </p:cNvSpPr>
          <p:nvPr>
            <p:ph type="body" idx="51446017" hasCustomPrompt="1"/>
            <p:custDataLst>
              <p:tags r:id="rId9"/>
            </p:custDataLst>
          </p:nvPr>
        </p:nvSpPr>
        <p:spPr>
          <a:xfrm>
            <a:off x="5080000" y="21336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6" name="Text Placeholder 15"/>
          <p:cNvSpPr>
            <a:spLocks noGrp="1"/>
          </p:cNvSpPr>
          <p:nvPr>
            <p:ph type="body" idx="319949313" hasCustomPrompt="1"/>
            <p:custDataLst>
              <p:tags r:id="rId10"/>
            </p:custDataLst>
          </p:nvPr>
        </p:nvSpPr>
        <p:spPr>
          <a:xfrm>
            <a:off x="7994650" y="22860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02</a:t>
            </a:r>
            <a:endParaRPr lang="zh-CN" altLang="en-US" smtClean="0"/>
          </a:p>
        </p:txBody>
      </p:sp>
      <p:sp>
        <p:nvSpPr>
          <p:cNvPr id="17" name="装饰  6"/>
          <p:cNvSpPr>
            <a:spLocks noGrp="1"/>
          </p:cNvSpPr>
          <p:nvPr>
            <p:ph type="body" idx="319949058" hasCustomPrompt="1"/>
            <p:custDataLst>
              <p:tags r:id="rId11"/>
            </p:custDataLst>
          </p:nvPr>
        </p:nvSpPr>
        <p:spPr>
          <a:xfrm>
            <a:off x="8775700" y="22098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8" name="Text Placeholder 17"/>
          <p:cNvSpPr>
            <a:spLocks noGrp="1"/>
          </p:cNvSpPr>
          <p:nvPr>
            <p:ph type="body" idx="51511553" hasCustomPrompt="1"/>
            <p:custDataLst>
              <p:tags r:id="rId12"/>
            </p:custDataLst>
          </p:nvPr>
        </p:nvSpPr>
        <p:spPr>
          <a:xfrm>
            <a:off x="9004300" y="21336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9" name="Text Placeholder 18"/>
          <p:cNvSpPr>
            <a:spLocks noGrp="1"/>
          </p:cNvSpPr>
          <p:nvPr>
            <p:ph type="body" idx="320014849" hasCustomPrompt="1"/>
            <p:custDataLst>
              <p:tags r:id="rId13"/>
            </p:custDataLst>
          </p:nvPr>
        </p:nvSpPr>
        <p:spPr>
          <a:xfrm>
            <a:off x="4070350" y="39624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03</a:t>
            </a:r>
            <a:endParaRPr lang="zh-CN" altLang="en-US" smtClean="0"/>
          </a:p>
        </p:txBody>
      </p:sp>
      <p:sp>
        <p:nvSpPr>
          <p:cNvPr id="20" name="装饰  9"/>
          <p:cNvSpPr>
            <a:spLocks noGrp="1"/>
          </p:cNvSpPr>
          <p:nvPr>
            <p:ph type="body" idx="320014594" hasCustomPrompt="1"/>
            <p:custDataLst>
              <p:tags r:id="rId14"/>
            </p:custDataLst>
          </p:nvPr>
        </p:nvSpPr>
        <p:spPr>
          <a:xfrm>
            <a:off x="4851400" y="38862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1" name="Text Placeholder 20"/>
          <p:cNvSpPr>
            <a:spLocks noGrp="1"/>
          </p:cNvSpPr>
          <p:nvPr>
            <p:ph type="body" idx="51577089" hasCustomPrompt="1"/>
            <p:custDataLst>
              <p:tags r:id="rId15"/>
            </p:custDataLst>
          </p:nvPr>
        </p:nvSpPr>
        <p:spPr>
          <a:xfrm>
            <a:off x="5080000" y="38100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2" name="Text Placeholder 21"/>
          <p:cNvSpPr>
            <a:spLocks noGrp="1"/>
          </p:cNvSpPr>
          <p:nvPr>
            <p:ph type="body" idx="320080385" hasCustomPrompt="1"/>
            <p:custDataLst>
              <p:tags r:id="rId16"/>
            </p:custDataLst>
          </p:nvPr>
        </p:nvSpPr>
        <p:spPr>
          <a:xfrm>
            <a:off x="7994650" y="39624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04</a:t>
            </a:r>
            <a:endParaRPr lang="zh-CN" altLang="en-US" smtClean="0"/>
          </a:p>
        </p:txBody>
      </p:sp>
      <p:sp>
        <p:nvSpPr>
          <p:cNvPr id="23" name="装饰  2"/>
          <p:cNvSpPr>
            <a:spLocks noGrp="1"/>
          </p:cNvSpPr>
          <p:nvPr>
            <p:ph type="body" idx="320080130" hasCustomPrompt="1"/>
            <p:custDataLst>
              <p:tags r:id="rId17"/>
            </p:custDataLst>
          </p:nvPr>
        </p:nvSpPr>
        <p:spPr>
          <a:xfrm>
            <a:off x="8775700" y="38862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4" name="Text Placeholder 23"/>
          <p:cNvSpPr>
            <a:spLocks noGrp="1"/>
          </p:cNvSpPr>
          <p:nvPr>
            <p:ph type="body" idx="51642625" hasCustomPrompt="1"/>
            <p:custDataLst>
              <p:tags r:id="rId18"/>
            </p:custDataLst>
          </p:nvPr>
        </p:nvSpPr>
        <p:spPr>
          <a:xfrm>
            <a:off x="9004300" y="38100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184" y="523097"/>
            <a:ext cx="10515600" cy="1325563"/>
          </a:xfr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184" y="1983597"/>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184" y="1983597"/>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8039" y="516256"/>
            <a:ext cx="10515890" cy="1324340"/>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039" y="1935192"/>
            <a:ext cx="5163349" cy="8277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8039" y="2818085"/>
            <a:ext cx="5163349" cy="352369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66931" y="1935192"/>
            <a:ext cx="5186998" cy="8277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66931" y="2818085"/>
            <a:ext cx="5186998" cy="352369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8184" y="723122"/>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1584" y="723123"/>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8184" y="2323322"/>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884" y="523097"/>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184" y="523097"/>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1" Type="http://schemas.openxmlformats.org/officeDocument/2006/relationships/theme" Target="../theme/theme2.xml"/><Relationship Id="rId40" Type="http://schemas.openxmlformats.org/officeDocument/2006/relationships/tags" Target="../tags/tag349.xml"/><Relationship Id="rId4" Type="http://schemas.openxmlformats.org/officeDocument/2006/relationships/slideLayout" Target="../slideLayouts/slideLayout14.xml"/><Relationship Id="rId39" Type="http://schemas.openxmlformats.org/officeDocument/2006/relationships/tags" Target="../tags/tag348.xml"/><Relationship Id="rId38" Type="http://schemas.openxmlformats.org/officeDocument/2006/relationships/tags" Target="../tags/tag347.xml"/><Relationship Id="rId37" Type="http://schemas.openxmlformats.org/officeDocument/2006/relationships/tags" Target="../tags/tag346.xml"/><Relationship Id="rId36" Type="http://schemas.openxmlformats.org/officeDocument/2006/relationships/tags" Target="../tags/tag345.xml"/><Relationship Id="rId35" Type="http://schemas.openxmlformats.org/officeDocument/2006/relationships/tags" Target="../tags/tag344.xml"/><Relationship Id="rId34" Type="http://schemas.openxmlformats.org/officeDocument/2006/relationships/tags" Target="../tags/tag343.xml"/><Relationship Id="rId33" Type="http://schemas.openxmlformats.org/officeDocument/2006/relationships/image" Target="../media/image8.png"/><Relationship Id="rId32" Type="http://schemas.openxmlformats.org/officeDocument/2006/relationships/tags" Target="../tags/tag342.xml"/><Relationship Id="rId31" Type="http://schemas.openxmlformats.org/officeDocument/2006/relationships/image" Target="../media/image7.png"/><Relationship Id="rId30" Type="http://schemas.openxmlformats.org/officeDocument/2006/relationships/tags" Target="../tags/tag341.xml"/><Relationship Id="rId3" Type="http://schemas.openxmlformats.org/officeDocument/2006/relationships/slideLayout" Target="../slideLayouts/slideLayout13.xml"/><Relationship Id="rId29" Type="http://schemas.openxmlformats.org/officeDocument/2006/relationships/slideLayout" Target="../slideLayouts/slideLayout39.xml"/><Relationship Id="rId28" Type="http://schemas.openxmlformats.org/officeDocument/2006/relationships/slideLayout" Target="../slideLayouts/slideLayout38.xml"/><Relationship Id="rId27" Type="http://schemas.openxmlformats.org/officeDocument/2006/relationships/slideLayout" Target="../slideLayouts/slideLayout37.xml"/><Relationship Id="rId26" Type="http://schemas.openxmlformats.org/officeDocument/2006/relationships/slideLayout" Target="../slideLayouts/slideLayout36.xml"/><Relationship Id="rId25" Type="http://schemas.openxmlformats.org/officeDocument/2006/relationships/slideLayout" Target="../slideLayouts/slideLayout35.xml"/><Relationship Id="rId24" Type="http://schemas.openxmlformats.org/officeDocument/2006/relationships/slideLayout" Target="../slideLayouts/slideLayout34.xml"/><Relationship Id="rId23" Type="http://schemas.openxmlformats.org/officeDocument/2006/relationships/slideLayout" Target="../slideLayouts/slideLayout33.xml"/><Relationship Id="rId22" Type="http://schemas.openxmlformats.org/officeDocument/2006/relationships/slideLayout" Target="../slideLayouts/slideLayout32.xml"/><Relationship Id="rId21" Type="http://schemas.openxmlformats.org/officeDocument/2006/relationships/slideLayout" Target="../slideLayouts/slideLayout31.xml"/><Relationship Id="rId20" Type="http://schemas.openxmlformats.org/officeDocument/2006/relationships/slideLayout" Target="../slideLayouts/slideLayout30.xml"/><Relationship Id="rId2" Type="http://schemas.openxmlformats.org/officeDocument/2006/relationships/slideLayout" Target="../slideLayouts/slideLayout12.xml"/><Relationship Id="rId19" Type="http://schemas.openxmlformats.org/officeDocument/2006/relationships/slideLayout" Target="../slideLayouts/slideLayout29.xml"/><Relationship Id="rId18" Type="http://schemas.openxmlformats.org/officeDocument/2006/relationships/slideLayout" Target="../slideLayouts/slideLayout28.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168" y="523113"/>
            <a:ext cx="10515600" cy="1325563"/>
          </a:xfrm>
          <a:prstGeom prst="rect">
            <a:avLst/>
          </a:prstGeom>
        </p:spPr>
        <p:txBody>
          <a:bodyPr vert="horz" lIns="91440" tIns="45720" rIns="91440" bIns="45720" rtlCol="0" anchor="ctr">
            <a:no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168" y="1983613"/>
            <a:ext cx="10515600" cy="4351338"/>
          </a:xfrm>
          <a:prstGeom prst="rect">
            <a:avLst/>
          </a:prstGeom>
        </p:spPr>
        <p:txBody>
          <a:bodyPr vert="horz" lIns="91440" tIns="45720" rIns="91440" bIns="45720" rtlCol="0">
            <a:no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en-US" altLang="zh-CN" dirty="0"/>
          </a:p>
          <a:p>
            <a:pPr lvl="5"/>
            <a:r>
              <a:rPr lang="zh-CN" altLang="en-US" dirty="0"/>
              <a:t>第六级</a:t>
            </a:r>
            <a:endParaRPr lang="en-US" altLang="zh-CN" dirty="0"/>
          </a:p>
          <a:p>
            <a:pPr marL="2971800" marR="0" lvl="6"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defRPr/>
            </a:pPr>
            <a:r>
              <a:rPr lang="zh-CN" altLang="en-US" dirty="0"/>
              <a:t>第七级</a:t>
            </a:r>
            <a:endParaRPr lang="en-US" altLang="zh-CN" dirty="0"/>
          </a:p>
          <a:p>
            <a:pPr marL="3429000" marR="0" lvl="7"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defRPr/>
            </a:pPr>
            <a:r>
              <a:rPr lang="zh-CN" altLang="en-US" dirty="0"/>
              <a:t>第八级</a:t>
            </a:r>
            <a:endParaRPr lang="en-US" altLang="zh-CN" dirty="0"/>
          </a:p>
          <a:p>
            <a:pPr marL="3886200" marR="0" lvl="8"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defRPr/>
            </a:pPr>
            <a:r>
              <a:rPr lang="zh-CN" altLang="en-US" dirty="0"/>
              <a:t>第九级</a:t>
            </a:r>
            <a:endParaRPr lang="en-US" altLang="zh-CN" dirty="0"/>
          </a:p>
          <a:p>
            <a:pPr marL="3886200" marR="0" lvl="8"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defRPr/>
            </a:pPr>
            <a:endParaRPr lang="en-US" altLang="zh-CN" dirty="0"/>
          </a:p>
          <a:p>
            <a:pPr lvl="5"/>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defRPr lang="zh-CN" altLang="en-US" sz="2400" kern="1200" dirty="0">
          <a:solidFill>
            <a:schemeClr val="tx1"/>
          </a:solidFill>
          <a:latin typeface="微软雅黑" panose="020B0503020204020204" charset="-122"/>
          <a:ea typeface="微软雅黑" panose="020B0503020204020204" charset="-122"/>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US" altLang="zh-CN" sz="2400" kern="1200" dirty="0" smtClean="0">
          <a:solidFill>
            <a:schemeClr val="tx1"/>
          </a:solidFill>
          <a:latin typeface="微软雅黑" panose="020B0503020204020204" charset="-122"/>
          <a:ea typeface="微软雅黑" panose="020B0503020204020204" charset="-122"/>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US" altLang="zh-CN" sz="2400" kern="1200" dirty="0" smtClean="0">
          <a:solidFill>
            <a:schemeClr val="tx1"/>
          </a:solidFill>
          <a:latin typeface="微软雅黑" panose="020B0503020204020204" charset="-122"/>
          <a:ea typeface="微软雅黑" panose="020B0503020204020204" charset="-122"/>
          <a:cs typeface="+mn-cs"/>
        </a:defRPr>
      </a:lvl8pPr>
      <a:lvl9pPr marL="3657600" indent="0" algn="l" defTabSz="914400" rtl="0" eaLnBrk="1" latinLnBrk="0" hangingPunct="1">
        <a:lnSpc>
          <a:spcPct val="90000"/>
        </a:lnSpc>
        <a:spcBef>
          <a:spcPts val="500"/>
        </a:spcBef>
        <a:buFont typeface="Arial" panose="020B0604020202020204" pitchFamily="34" charset="0"/>
        <a:buNone/>
        <a:defRPr lang="en-US" altLang="zh-CN" sz="2400" kern="1200" dirty="0" smtClean="0">
          <a:solidFill>
            <a:schemeClr val="tx1"/>
          </a:solidFill>
          <a:latin typeface="微软雅黑" panose="020B0503020204020204" charset="-122"/>
          <a:ea typeface="微软雅黑" panose="020B0503020204020204" charset="-122"/>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8" name="图片 7"/>
          <p:cNvPicPr>
            <a:picLocks noChangeAspect="1"/>
          </p:cNvPicPr>
          <p:nvPr>
            <p:custDataLst>
              <p:tags r:id="rId30"/>
            </p:custDataLst>
          </p:nvPr>
        </p:nvPicPr>
        <p:blipFill rotWithShape="1">
          <a:blip r:embed="rId31"/>
          <a:srcRect/>
          <a:stretch>
            <a:fillRect/>
          </a:stretch>
        </p:blipFill>
        <p:spPr>
          <a:xfrm rot="10800000" flipH="1">
            <a:off x="-38100" y="-17780"/>
            <a:ext cx="2339975" cy="889635"/>
          </a:xfrm>
          <a:custGeom>
            <a:avLst/>
            <a:gdLst>
              <a:gd name="connsiteX0" fmla="*/ 3427141 w 3427141"/>
              <a:gd name="connsiteY0" fmla="*/ 1034748 h 1303135"/>
              <a:gd name="connsiteX1" fmla="*/ 105286 w 3427141"/>
              <a:gd name="connsiteY1" fmla="*/ 1303135 h 1303135"/>
              <a:gd name="connsiteX2" fmla="*/ 0 w 3427141"/>
              <a:gd name="connsiteY2" fmla="*/ 0 h 1303135"/>
              <a:gd name="connsiteX3" fmla="*/ 3427141 w 3427141"/>
              <a:gd name="connsiteY3" fmla="*/ 0 h 1303135"/>
            </a:gdLst>
            <a:ahLst/>
            <a:cxnLst>
              <a:cxn ang="0">
                <a:pos x="connsiteX0" y="connsiteY0"/>
              </a:cxn>
              <a:cxn ang="0">
                <a:pos x="connsiteX1" y="connsiteY1"/>
              </a:cxn>
              <a:cxn ang="0">
                <a:pos x="connsiteX2" y="connsiteY2"/>
              </a:cxn>
              <a:cxn ang="0">
                <a:pos x="connsiteX3" y="connsiteY3"/>
              </a:cxn>
            </a:cxnLst>
            <a:rect l="l" t="t" r="r" b="b"/>
            <a:pathLst>
              <a:path w="3427141" h="1303135">
                <a:moveTo>
                  <a:pt x="3427141" y="1034748"/>
                </a:moveTo>
                <a:lnTo>
                  <a:pt x="105286" y="1303135"/>
                </a:lnTo>
                <a:lnTo>
                  <a:pt x="0" y="0"/>
                </a:lnTo>
                <a:lnTo>
                  <a:pt x="3427141" y="0"/>
                </a:lnTo>
                <a:close/>
              </a:path>
            </a:pathLst>
          </a:custGeom>
        </p:spPr>
      </p:pic>
      <p:pic>
        <p:nvPicPr>
          <p:cNvPr id="6" name="图片 5"/>
          <p:cNvPicPr>
            <a:picLocks noChangeAspect="1"/>
          </p:cNvPicPr>
          <p:nvPr>
            <p:custDataLst>
              <p:tags r:id="rId32"/>
            </p:custDataLst>
          </p:nvPr>
        </p:nvPicPr>
        <p:blipFill rotWithShape="1">
          <a:blip r:embed="rId33"/>
          <a:srcRect/>
          <a:stretch>
            <a:fillRect/>
          </a:stretch>
        </p:blipFill>
        <p:spPr>
          <a:xfrm flipH="1" flipV="1">
            <a:off x="10700385" y="0"/>
            <a:ext cx="1491615" cy="1223645"/>
          </a:xfrm>
          <a:prstGeom prst="rect">
            <a:avLst/>
          </a:prstGeom>
        </p:spPr>
      </p:pic>
      <p:sp>
        <p:nvSpPr>
          <p:cNvPr id="3" name="日期占位符 2"/>
          <p:cNvSpPr>
            <a:spLocks noGrp="1"/>
          </p:cNvSpPr>
          <p:nvPr>
            <p:ph type="dt" sz="half" idx="10"/>
            <p:custDataLst>
              <p:tags r:id="rId34"/>
            </p:custDataLst>
          </p:nvPr>
        </p:nvSpPr>
        <p:spPr>
          <a:xfrm>
            <a:off x="695960" y="6356350"/>
            <a:ext cx="2743200" cy="365125"/>
          </a:xfrm>
        </p:spPr>
        <p:txBody>
          <a:bodyPr/>
          <a:lstStyle/>
          <a:p>
            <a:fld id="{AC1B7B3F-A56B-4310-A966-BD55D80449F1}" type="datetimeFigureOut">
              <a:rPr lang="zh-CN" altLang="en-US" smtClean="0"/>
            </a:fld>
            <a:endParaRPr lang="zh-CN" altLang="en-US"/>
          </a:p>
        </p:txBody>
      </p:sp>
      <p:sp>
        <p:nvSpPr>
          <p:cNvPr id="4" name="页脚占位符 3"/>
          <p:cNvSpPr>
            <a:spLocks noGrp="1"/>
          </p:cNvSpPr>
          <p:nvPr>
            <p:ph type="ftr" sz="quarter" idx="11"/>
            <p:custDataLst>
              <p:tags r:id="rId35"/>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36"/>
            </p:custDataLst>
          </p:nvPr>
        </p:nvSpPr>
        <p:spPr>
          <a:xfrm>
            <a:off x="8753983" y="6356350"/>
            <a:ext cx="2743200" cy="365125"/>
          </a:xfrm>
        </p:spPr>
        <p:txBody>
          <a:bodyPr/>
          <a:lstStyle/>
          <a:p>
            <a:fld id="{73127340-2293-49D2-96F1-6E7BF0C8FD9C}" type="slidenum">
              <a:rPr lang="zh-CN" altLang="en-US" smtClean="0"/>
            </a:fld>
            <a:endParaRPr lang="zh-CN" altLang="en-US"/>
          </a:p>
        </p:txBody>
      </p:sp>
      <p:sp>
        <p:nvSpPr>
          <p:cNvPr id="9" name="标题占位符 8"/>
          <p:cNvSpPr>
            <a:spLocks noGrp="1"/>
          </p:cNvSpPr>
          <p:nvPr>
            <p:ph type="title"/>
            <p:custDataLst>
              <p:tags r:id="rId37"/>
            </p:custDataLst>
          </p:nvPr>
        </p:nvSpPr>
        <p:spPr>
          <a:xfrm>
            <a:off x="695960" y="360000"/>
            <a:ext cx="10800000" cy="720000"/>
          </a:xfrm>
          <a:prstGeom prst="rect">
            <a:avLst/>
          </a:prstGeom>
          <a:noFill/>
        </p:spPr>
        <p:txBody>
          <a:bodyPr vert="horz" wrap="square" lIns="91440" tIns="0" rIns="91440" bIns="0" rtlCol="0" anchor="b" anchorCtr="0">
            <a:noAutofit/>
          </a:bodyPr>
          <a:lstStyle/>
          <a:p>
            <a:pPr marL="0" marR="0" lvl="0" fontAlgn="auto">
              <a:lnSpc>
                <a:spcPct val="110000"/>
              </a:lnSpc>
              <a:buClrTx/>
              <a:buSzTx/>
              <a:buFontTx/>
            </a:pPr>
            <a:r>
              <a:rPr lang="zh-CN" altLang="en-US" dirty="0"/>
              <a:t>单击此处编辑母版标题样式</a:t>
            </a:r>
            <a:endParaRPr lang="zh-CN" altLang="en-US" dirty="0"/>
          </a:p>
        </p:txBody>
      </p:sp>
      <p:sp>
        <p:nvSpPr>
          <p:cNvPr id="10" name="文本占位符 9"/>
          <p:cNvSpPr>
            <a:spLocks noGrp="1"/>
          </p:cNvSpPr>
          <p:nvPr>
            <p:ph type="body" idx="1"/>
            <p:custDataLst>
              <p:tags r:id="rId38"/>
            </p:custDataLst>
          </p:nvPr>
        </p:nvSpPr>
        <p:spPr>
          <a:xfrm>
            <a:off x="695960" y="1301749"/>
            <a:ext cx="10800000" cy="4873625"/>
          </a:xfrm>
          <a:prstGeom prst="rect">
            <a:avLst/>
          </a:prstGeom>
          <a:ln>
            <a:noFill/>
            <a:prstDash val="sysDash"/>
          </a:ln>
        </p:spPr>
        <p:txBody>
          <a:bodyPr vert="horz" lIns="90000" tIns="46800" rIns="90000" bIns="46800" rtlCol="0">
            <a:normAutofit/>
          </a:bodyPr>
          <a:lstStyle/>
          <a:p>
            <a:pPr marR="0" lvl="0" fontAlgn="auto">
              <a:lnSpc>
                <a:spcPct val="130000"/>
              </a:lnSpc>
              <a:spcBef>
                <a:spcPts val="1200"/>
              </a:spcBef>
              <a:spcAft>
                <a:spcPts val="0"/>
              </a:spcAft>
              <a:buClr>
                <a:schemeClr val="accent1"/>
              </a:buClr>
              <a:buSzTx/>
              <a:buFont typeface="Wingdings" panose="05000000000000000000" pitchFamily="2" charset="2"/>
              <a:buChar char="¢"/>
            </a:pPr>
            <a:r>
              <a:rPr lang="zh-CN" altLang="en-US"/>
              <a:t>单击此处编辑母版文本样式</a:t>
            </a:r>
            <a:endParaRPr lang="zh-CN" altLang="en-US"/>
          </a:p>
          <a:p>
            <a:pPr marR="0" lvl="1" fontAlgn="auto">
              <a:lnSpc>
                <a:spcPct val="120000"/>
              </a:lnSpc>
              <a:spcBef>
                <a:spcPts val="1200"/>
              </a:spcBef>
              <a:spcAft>
                <a:spcPts val="0"/>
              </a:spcAft>
              <a:buClr>
                <a:schemeClr val="accent1"/>
              </a:buClr>
              <a:buFont typeface="Wingdings" panose="05000000000000000000" pitchFamily="2" charset="2"/>
              <a:buChar char="¢"/>
              <a:tabLst>
                <a:tab pos="1609725" algn="l"/>
              </a:tabLst>
            </a:pPr>
            <a:r>
              <a:rPr lang="zh-CN" altLang="en-US"/>
              <a:t>二级</a:t>
            </a:r>
            <a:endParaRPr lang="zh-CN" altLang="en-US"/>
          </a:p>
          <a:p>
            <a:pPr marR="0" lvl="2" fontAlgn="auto">
              <a:lnSpc>
                <a:spcPct val="120000"/>
              </a:lnSpc>
              <a:spcBef>
                <a:spcPts val="1200"/>
              </a:spcBef>
              <a:spcAft>
                <a:spcPts val="0"/>
              </a:spcAft>
              <a:buClr>
                <a:schemeClr val="accent1"/>
              </a:buClr>
              <a:buFont typeface="Wingdings" panose="05000000000000000000" pitchFamily="2" charset="2"/>
              <a:buChar char="¢"/>
            </a:pPr>
            <a:r>
              <a:rPr lang="zh-CN" altLang="en-US"/>
              <a:t>三级</a:t>
            </a:r>
            <a:endParaRPr lang="zh-CN" altLang="en-US"/>
          </a:p>
          <a:p>
            <a:pPr marR="0" lvl="3" fontAlgn="auto">
              <a:lnSpc>
                <a:spcPct val="120000"/>
              </a:lnSpc>
              <a:spcBef>
                <a:spcPts val="1200"/>
              </a:spcBef>
              <a:spcAft>
                <a:spcPts val="0"/>
              </a:spcAft>
              <a:buClr>
                <a:schemeClr val="accent1"/>
              </a:buClr>
              <a:buFont typeface="Wingdings" panose="05000000000000000000" pitchFamily="2" charset="2"/>
              <a:buChar char="¢"/>
            </a:pPr>
            <a:r>
              <a:rPr lang="zh-CN" altLang="en-US"/>
              <a:t>四级</a:t>
            </a:r>
            <a:endParaRPr lang="zh-CN" altLang="en-US"/>
          </a:p>
          <a:p>
            <a:pPr marR="0" lvl="4" fontAlgn="auto">
              <a:lnSpc>
                <a:spcPct val="120000"/>
              </a:lnSpc>
              <a:spcBef>
                <a:spcPts val="1200"/>
              </a:spcBef>
              <a:spcAft>
                <a:spcPts val="0"/>
              </a:spcAft>
              <a:buClr>
                <a:schemeClr val="accent1"/>
              </a:buClr>
              <a:buFont typeface="Wingdings" panose="05000000000000000000" pitchFamily="2" charset="2"/>
              <a:buChar char="¢"/>
            </a:pPr>
            <a:r>
              <a:rPr lang="zh-CN" altLang="en-US"/>
              <a:t>五级</a:t>
            </a:r>
            <a:endParaRPr lang="zh-CN" altLang="en-US"/>
          </a:p>
        </p:txBody>
      </p:sp>
      <p:sp>
        <p:nvSpPr>
          <p:cNvPr id="7" name="KSO_TEMPLATE" hidden="1"/>
          <p:cNvSpPr/>
          <p:nvPr userDrawn="1">
            <p:custDataLst>
              <p:tags r:id="rId39"/>
            </p:custDataLst>
          </p:nvPr>
        </p:nvSpPr>
        <p:spPr>
          <a:xfrm>
            <a:off x="0" y="0"/>
            <a:ext cx="0" cy="0"/>
          </a:xfrm>
          <a:prstGeom prst="rect">
            <a:avLst/>
          </a:prstGeom>
          <a:solidFill>
            <a:srgbClr val="A1D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bg1"/>
              </a:solidFill>
            </a:endParaRPr>
          </a:p>
        </p:txBody>
      </p:sp>
    </p:spTree>
    <p:custDataLst>
      <p:tags r:id="rId40"/>
    </p:custData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Lst>
  <p:txStyles>
    <p:titleStyle>
      <a:lvl1pPr algn="l" defTabSz="914400" rtl="0" eaLnBrk="1" latinLnBrk="0" hangingPunct="1">
        <a:lnSpc>
          <a:spcPct val="90000"/>
        </a:lnSpc>
        <a:spcBef>
          <a:spcPct val="0"/>
        </a:spcBef>
        <a:buNone/>
        <a:defRPr kumimoji="0" lang="zh-CN" altLang="en-US" sz="3200" b="0" i="0" u="none" strike="noStrike" kern="1200" cap="none" spc="0" normalizeH="0" baseline="0" dirty="0" smtClean="0">
          <a:solidFill>
            <a:schemeClr val="accent1"/>
          </a:solidFill>
          <a:latin typeface="+mj-ea"/>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0" lang="zh-CN" altLang="en-US" sz="1800" b="0" i="0" u="none" strike="noStrike" kern="1200" cap="none" spc="150" normalizeH="0" baseline="0" smtClean="0">
          <a:ln>
            <a:noFill/>
            <a:prstDash val="sysDot"/>
          </a:ln>
          <a:solidFill>
            <a:schemeClr val="tx1"/>
          </a:solidFill>
          <a:uFillTx/>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0" lang="zh-CN" altLang="en-US" sz="1600" b="0" i="0" u="none" strike="noStrike" kern="1200" cap="none" spc="150" normalizeH="0" baseline="0" smtClean="0">
          <a:solidFill>
            <a:schemeClr val="tx1">
              <a:lumMod val="65000"/>
              <a:lumOff val="35000"/>
            </a:schemeClr>
          </a:solidFill>
          <a:uFillTx/>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0" lang="zh-CN" altLang="en-US" sz="1600" b="0" i="0" u="none" strike="noStrike" kern="1200" cap="none" spc="150" normalizeH="0" baseline="0" smtClean="0">
          <a:solidFill>
            <a:schemeClr val="tx1">
              <a:lumMod val="65000"/>
              <a:lumOff val="35000"/>
            </a:schemeClr>
          </a:solidFill>
          <a:uFillTx/>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0" lang="zh-CN" altLang="en-US" sz="1400" b="0" i="0" u="none" strike="noStrike" kern="1200" cap="none" spc="150" normalizeH="0" baseline="0" smtClean="0">
          <a:solidFill>
            <a:schemeClr val="tx1">
              <a:lumMod val="65000"/>
              <a:lumOff val="35000"/>
            </a:schemeClr>
          </a:solidFill>
          <a:uFillTx/>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0" lang="zh-CN" altLang="en-US" sz="1400" b="0" i="0" u="none" strike="noStrike" kern="1200" cap="none" spc="150" normalizeH="0" baseline="0" smtClean="0">
          <a:solidFill>
            <a:schemeClr val="tx1">
              <a:lumMod val="65000"/>
              <a:lumOff val="35000"/>
            </a:schemeClr>
          </a:solidFill>
          <a:uFillTx/>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tags" Target="../tags/tag351.xml"/><Relationship Id="rId1" Type="http://schemas.openxmlformats.org/officeDocument/2006/relationships/tags" Target="../tags/tag350.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5.xml"/><Relationship Id="rId3" Type="http://schemas.openxmlformats.org/officeDocument/2006/relationships/tags" Target="../tags/tag411.xml"/><Relationship Id="rId2" Type="http://schemas.openxmlformats.org/officeDocument/2006/relationships/tags" Target="../tags/tag410.xml"/><Relationship Id="rId1" Type="http://schemas.openxmlformats.org/officeDocument/2006/relationships/tags" Target="../tags/tag409.xml"/></Relationships>
</file>

<file path=ppt/slides/_rels/slide11.xml.rels><?xml version="1.0" encoding="UTF-8" standalone="yes"?>
<Relationships xmlns="http://schemas.openxmlformats.org/package/2006/relationships"><Relationship Id="rId9" Type="http://schemas.openxmlformats.org/officeDocument/2006/relationships/tags" Target="../tags/tag418.xml"/><Relationship Id="rId8" Type="http://schemas.openxmlformats.org/officeDocument/2006/relationships/tags" Target="../tags/tag417.xml"/><Relationship Id="rId7" Type="http://schemas.openxmlformats.org/officeDocument/2006/relationships/image" Target="../media/image15.jpeg"/><Relationship Id="rId6" Type="http://schemas.openxmlformats.org/officeDocument/2006/relationships/tags" Target="../tags/tag416.xml"/><Relationship Id="rId5" Type="http://schemas.openxmlformats.org/officeDocument/2006/relationships/tags" Target="../tags/tag415.xml"/><Relationship Id="rId4" Type="http://schemas.openxmlformats.org/officeDocument/2006/relationships/tags" Target="../tags/tag414.xml"/><Relationship Id="rId3" Type="http://schemas.openxmlformats.org/officeDocument/2006/relationships/image" Target="../media/image11.jpeg"/><Relationship Id="rId2" Type="http://schemas.openxmlformats.org/officeDocument/2006/relationships/tags" Target="../tags/tag413.xml"/><Relationship Id="rId11" Type="http://schemas.openxmlformats.org/officeDocument/2006/relationships/slideLayout" Target="../slideLayouts/slideLayout19.xml"/><Relationship Id="rId10" Type="http://schemas.openxmlformats.org/officeDocument/2006/relationships/tags" Target="../tags/tag419.xml"/><Relationship Id="rId1" Type="http://schemas.openxmlformats.org/officeDocument/2006/relationships/tags" Target="../tags/tag412.xml"/></Relationships>
</file>

<file path=ppt/slides/_rels/slide12.xml.rels><?xml version="1.0" encoding="UTF-8" standalone="yes"?>
<Relationships xmlns="http://schemas.openxmlformats.org/package/2006/relationships"><Relationship Id="rId9" Type="http://schemas.openxmlformats.org/officeDocument/2006/relationships/tags" Target="../tags/tag427.xml"/><Relationship Id="rId8" Type="http://schemas.openxmlformats.org/officeDocument/2006/relationships/tags" Target="../tags/tag426.xml"/><Relationship Id="rId7" Type="http://schemas.openxmlformats.org/officeDocument/2006/relationships/tags" Target="../tags/tag425.xml"/><Relationship Id="rId6" Type="http://schemas.openxmlformats.org/officeDocument/2006/relationships/tags" Target="../tags/tag424.xml"/><Relationship Id="rId5" Type="http://schemas.openxmlformats.org/officeDocument/2006/relationships/tags" Target="../tags/tag423.xml"/><Relationship Id="rId4" Type="http://schemas.openxmlformats.org/officeDocument/2006/relationships/tags" Target="../tags/tag422.xml"/><Relationship Id="rId3" Type="http://schemas.openxmlformats.org/officeDocument/2006/relationships/image" Target="../media/image16.jpeg"/><Relationship Id="rId2" Type="http://schemas.openxmlformats.org/officeDocument/2006/relationships/tags" Target="../tags/tag421.xml"/><Relationship Id="rId14" Type="http://schemas.openxmlformats.org/officeDocument/2006/relationships/slideLayout" Target="../slideLayouts/slideLayout18.xml"/><Relationship Id="rId13" Type="http://schemas.openxmlformats.org/officeDocument/2006/relationships/tags" Target="../tags/tag431.xml"/><Relationship Id="rId12" Type="http://schemas.openxmlformats.org/officeDocument/2006/relationships/tags" Target="../tags/tag430.xml"/><Relationship Id="rId11" Type="http://schemas.openxmlformats.org/officeDocument/2006/relationships/tags" Target="../tags/tag429.xml"/><Relationship Id="rId10" Type="http://schemas.openxmlformats.org/officeDocument/2006/relationships/tags" Target="../tags/tag428.xml"/><Relationship Id="rId1" Type="http://schemas.openxmlformats.org/officeDocument/2006/relationships/tags" Target="../tags/tag420.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5.xml"/><Relationship Id="rId3" Type="http://schemas.openxmlformats.org/officeDocument/2006/relationships/tags" Target="../tags/tag434.xml"/><Relationship Id="rId2" Type="http://schemas.openxmlformats.org/officeDocument/2006/relationships/tags" Target="../tags/tag433.xml"/><Relationship Id="rId1" Type="http://schemas.openxmlformats.org/officeDocument/2006/relationships/tags" Target="../tags/tag432.xml"/></Relationships>
</file>

<file path=ppt/slides/_rels/slide14.xml.rels><?xml version="1.0" encoding="UTF-8" standalone="yes"?>
<Relationships xmlns="http://schemas.openxmlformats.org/package/2006/relationships"><Relationship Id="rId9" Type="http://schemas.openxmlformats.org/officeDocument/2006/relationships/tags" Target="../tags/tag442.xml"/><Relationship Id="rId8" Type="http://schemas.openxmlformats.org/officeDocument/2006/relationships/tags" Target="../tags/tag441.xml"/><Relationship Id="rId7" Type="http://schemas.openxmlformats.org/officeDocument/2006/relationships/tags" Target="../tags/tag440.xml"/><Relationship Id="rId6" Type="http://schemas.openxmlformats.org/officeDocument/2006/relationships/tags" Target="../tags/tag439.xml"/><Relationship Id="rId5" Type="http://schemas.openxmlformats.org/officeDocument/2006/relationships/tags" Target="../tags/tag438.xml"/><Relationship Id="rId4" Type="http://schemas.openxmlformats.org/officeDocument/2006/relationships/tags" Target="../tags/tag437.xml"/><Relationship Id="rId3" Type="http://schemas.openxmlformats.org/officeDocument/2006/relationships/image" Target="../media/image13.jpeg"/><Relationship Id="rId2" Type="http://schemas.openxmlformats.org/officeDocument/2006/relationships/tags" Target="../tags/tag436.xml"/><Relationship Id="rId14" Type="http://schemas.openxmlformats.org/officeDocument/2006/relationships/slideLayout" Target="../slideLayouts/slideLayout17.xml"/><Relationship Id="rId13" Type="http://schemas.openxmlformats.org/officeDocument/2006/relationships/tags" Target="../tags/tag446.xml"/><Relationship Id="rId12" Type="http://schemas.openxmlformats.org/officeDocument/2006/relationships/tags" Target="../tags/tag445.xml"/><Relationship Id="rId11" Type="http://schemas.openxmlformats.org/officeDocument/2006/relationships/tags" Target="../tags/tag444.xml"/><Relationship Id="rId10" Type="http://schemas.openxmlformats.org/officeDocument/2006/relationships/tags" Target="../tags/tag443.xml"/><Relationship Id="rId1" Type="http://schemas.openxmlformats.org/officeDocument/2006/relationships/tags" Target="../tags/tag435.xml"/></Relationships>
</file>

<file path=ppt/slides/_rels/slide15.xml.rels><?xml version="1.0" encoding="UTF-8" standalone="yes"?>
<Relationships xmlns="http://schemas.openxmlformats.org/package/2006/relationships"><Relationship Id="rId9" Type="http://schemas.openxmlformats.org/officeDocument/2006/relationships/tags" Target="../tags/tag455.xml"/><Relationship Id="rId8" Type="http://schemas.openxmlformats.org/officeDocument/2006/relationships/tags" Target="../tags/tag454.xml"/><Relationship Id="rId7" Type="http://schemas.openxmlformats.org/officeDocument/2006/relationships/tags" Target="../tags/tag453.xml"/><Relationship Id="rId6" Type="http://schemas.openxmlformats.org/officeDocument/2006/relationships/tags" Target="../tags/tag452.xml"/><Relationship Id="rId5" Type="http://schemas.openxmlformats.org/officeDocument/2006/relationships/tags" Target="../tags/tag451.xml"/><Relationship Id="rId4" Type="http://schemas.openxmlformats.org/officeDocument/2006/relationships/tags" Target="../tags/tag450.xml"/><Relationship Id="rId3" Type="http://schemas.openxmlformats.org/officeDocument/2006/relationships/tags" Target="../tags/tag449.xml"/><Relationship Id="rId2" Type="http://schemas.openxmlformats.org/officeDocument/2006/relationships/tags" Target="../tags/tag448.xml"/><Relationship Id="rId12" Type="http://schemas.openxmlformats.org/officeDocument/2006/relationships/slideLayout" Target="../slideLayouts/slideLayout16.xml"/><Relationship Id="rId11" Type="http://schemas.openxmlformats.org/officeDocument/2006/relationships/tags" Target="../tags/tag457.xml"/><Relationship Id="rId10" Type="http://schemas.openxmlformats.org/officeDocument/2006/relationships/tags" Target="../tags/tag456.xml"/><Relationship Id="rId1" Type="http://schemas.openxmlformats.org/officeDocument/2006/relationships/tags" Target="../tags/tag447.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5.xml"/><Relationship Id="rId3" Type="http://schemas.openxmlformats.org/officeDocument/2006/relationships/tags" Target="../tags/tag460.xml"/><Relationship Id="rId2" Type="http://schemas.openxmlformats.org/officeDocument/2006/relationships/tags" Target="../tags/tag459.xml"/><Relationship Id="rId1" Type="http://schemas.openxmlformats.org/officeDocument/2006/relationships/tags" Target="../tags/tag458.xml"/></Relationships>
</file>

<file path=ppt/slides/_rels/slide17.xml.rels><?xml version="1.0" encoding="UTF-8" standalone="yes"?>
<Relationships xmlns="http://schemas.openxmlformats.org/package/2006/relationships"><Relationship Id="rId9" Type="http://schemas.openxmlformats.org/officeDocument/2006/relationships/tags" Target="../tags/tag468.xml"/><Relationship Id="rId8" Type="http://schemas.openxmlformats.org/officeDocument/2006/relationships/tags" Target="../tags/tag467.xml"/><Relationship Id="rId7" Type="http://schemas.openxmlformats.org/officeDocument/2006/relationships/tags" Target="../tags/tag466.xml"/><Relationship Id="rId6" Type="http://schemas.openxmlformats.org/officeDocument/2006/relationships/tags" Target="../tags/tag465.xml"/><Relationship Id="rId5" Type="http://schemas.openxmlformats.org/officeDocument/2006/relationships/tags" Target="../tags/tag464.xml"/><Relationship Id="rId4" Type="http://schemas.openxmlformats.org/officeDocument/2006/relationships/tags" Target="../tags/tag463.xml"/><Relationship Id="rId3" Type="http://schemas.openxmlformats.org/officeDocument/2006/relationships/image" Target="../media/image11.jpeg"/><Relationship Id="rId2" Type="http://schemas.openxmlformats.org/officeDocument/2006/relationships/tags" Target="../tags/tag462.xml"/><Relationship Id="rId11" Type="http://schemas.openxmlformats.org/officeDocument/2006/relationships/slideLayout" Target="../slideLayouts/slideLayout15.xml"/><Relationship Id="rId10" Type="http://schemas.openxmlformats.org/officeDocument/2006/relationships/tags" Target="../tags/tag469.xml"/><Relationship Id="rId1" Type="http://schemas.openxmlformats.org/officeDocument/2006/relationships/tags" Target="../tags/tag461.xml"/></Relationships>
</file>

<file path=ppt/slides/_rels/slide18.xml.rels><?xml version="1.0" encoding="UTF-8" standalone="yes"?>
<Relationships xmlns="http://schemas.openxmlformats.org/package/2006/relationships"><Relationship Id="rId9" Type="http://schemas.openxmlformats.org/officeDocument/2006/relationships/tags" Target="../tags/tag478.xml"/><Relationship Id="rId8" Type="http://schemas.openxmlformats.org/officeDocument/2006/relationships/tags" Target="../tags/tag477.xml"/><Relationship Id="rId7" Type="http://schemas.openxmlformats.org/officeDocument/2006/relationships/tags" Target="../tags/tag476.xml"/><Relationship Id="rId6" Type="http://schemas.openxmlformats.org/officeDocument/2006/relationships/tags" Target="../tags/tag475.xml"/><Relationship Id="rId5" Type="http://schemas.openxmlformats.org/officeDocument/2006/relationships/tags" Target="../tags/tag474.xml"/><Relationship Id="rId4" Type="http://schemas.openxmlformats.org/officeDocument/2006/relationships/tags" Target="../tags/tag473.xml"/><Relationship Id="rId3" Type="http://schemas.openxmlformats.org/officeDocument/2006/relationships/tags" Target="../tags/tag472.xml"/><Relationship Id="rId2" Type="http://schemas.openxmlformats.org/officeDocument/2006/relationships/tags" Target="../tags/tag471.xml"/><Relationship Id="rId12" Type="http://schemas.openxmlformats.org/officeDocument/2006/relationships/slideLayout" Target="../slideLayouts/slideLayout14.xml"/><Relationship Id="rId11" Type="http://schemas.openxmlformats.org/officeDocument/2006/relationships/tags" Target="../tags/tag480.xml"/><Relationship Id="rId10" Type="http://schemas.openxmlformats.org/officeDocument/2006/relationships/tags" Target="../tags/tag479.xml"/><Relationship Id="rId1" Type="http://schemas.openxmlformats.org/officeDocument/2006/relationships/tags" Target="../tags/tag470.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5.xml"/><Relationship Id="rId3" Type="http://schemas.openxmlformats.org/officeDocument/2006/relationships/tags" Target="../tags/tag483.xml"/><Relationship Id="rId2" Type="http://schemas.openxmlformats.org/officeDocument/2006/relationships/tags" Target="../tags/tag482.xml"/><Relationship Id="rId1" Type="http://schemas.openxmlformats.org/officeDocument/2006/relationships/tags" Target="../tags/tag481.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5.xml"/><Relationship Id="rId3" Type="http://schemas.openxmlformats.org/officeDocument/2006/relationships/tags" Target="../tags/tag354.xml"/><Relationship Id="rId2" Type="http://schemas.openxmlformats.org/officeDocument/2006/relationships/tags" Target="../tags/tag353.xml"/><Relationship Id="rId1" Type="http://schemas.openxmlformats.org/officeDocument/2006/relationships/tags" Target="../tags/tag352.xml"/></Relationships>
</file>

<file path=ppt/slides/_rels/slide20.xml.rels><?xml version="1.0" encoding="UTF-8" standalone="yes"?>
<Relationships xmlns="http://schemas.openxmlformats.org/package/2006/relationships"><Relationship Id="rId9" Type="http://schemas.openxmlformats.org/officeDocument/2006/relationships/tags" Target="../tags/tag490.xml"/><Relationship Id="rId8" Type="http://schemas.openxmlformats.org/officeDocument/2006/relationships/tags" Target="../tags/tag489.xml"/><Relationship Id="rId7" Type="http://schemas.openxmlformats.org/officeDocument/2006/relationships/tags" Target="../tags/tag488.xml"/><Relationship Id="rId6" Type="http://schemas.openxmlformats.org/officeDocument/2006/relationships/tags" Target="../tags/tag487.xml"/><Relationship Id="rId5" Type="http://schemas.openxmlformats.org/officeDocument/2006/relationships/image" Target="../media/image18.svg"/><Relationship Id="rId4" Type="http://schemas.openxmlformats.org/officeDocument/2006/relationships/image" Target="../media/image17.png"/><Relationship Id="rId3" Type="http://schemas.openxmlformats.org/officeDocument/2006/relationships/tags" Target="../tags/tag486.xml"/><Relationship Id="rId27" Type="http://schemas.openxmlformats.org/officeDocument/2006/relationships/slideLayout" Target="../slideLayouts/slideLayout13.xml"/><Relationship Id="rId26" Type="http://schemas.openxmlformats.org/officeDocument/2006/relationships/tags" Target="../tags/tag501.xml"/><Relationship Id="rId25" Type="http://schemas.openxmlformats.org/officeDocument/2006/relationships/tags" Target="../tags/tag500.xml"/><Relationship Id="rId24" Type="http://schemas.openxmlformats.org/officeDocument/2006/relationships/tags" Target="../tags/tag499.xml"/><Relationship Id="rId23" Type="http://schemas.openxmlformats.org/officeDocument/2006/relationships/image" Target="../media/image24.svg"/><Relationship Id="rId22" Type="http://schemas.openxmlformats.org/officeDocument/2006/relationships/image" Target="../media/image23.png"/><Relationship Id="rId21" Type="http://schemas.openxmlformats.org/officeDocument/2006/relationships/tags" Target="../tags/tag498.xml"/><Relationship Id="rId20" Type="http://schemas.openxmlformats.org/officeDocument/2006/relationships/tags" Target="../tags/tag497.xml"/><Relationship Id="rId2" Type="http://schemas.openxmlformats.org/officeDocument/2006/relationships/tags" Target="../tags/tag485.xml"/><Relationship Id="rId19" Type="http://schemas.openxmlformats.org/officeDocument/2006/relationships/tags" Target="../tags/tag496.xml"/><Relationship Id="rId18" Type="http://schemas.openxmlformats.org/officeDocument/2006/relationships/tags" Target="../tags/tag495.xml"/><Relationship Id="rId17" Type="http://schemas.openxmlformats.org/officeDocument/2006/relationships/image" Target="../media/image22.svg"/><Relationship Id="rId16" Type="http://schemas.openxmlformats.org/officeDocument/2006/relationships/image" Target="../media/image21.png"/><Relationship Id="rId15" Type="http://schemas.openxmlformats.org/officeDocument/2006/relationships/tags" Target="../tags/tag494.xml"/><Relationship Id="rId14" Type="http://schemas.openxmlformats.org/officeDocument/2006/relationships/tags" Target="../tags/tag493.xml"/><Relationship Id="rId13" Type="http://schemas.openxmlformats.org/officeDocument/2006/relationships/tags" Target="../tags/tag492.xml"/><Relationship Id="rId12" Type="http://schemas.openxmlformats.org/officeDocument/2006/relationships/tags" Target="../tags/tag491.xml"/><Relationship Id="rId11" Type="http://schemas.openxmlformats.org/officeDocument/2006/relationships/image" Target="../media/image20.svg"/><Relationship Id="rId10" Type="http://schemas.openxmlformats.org/officeDocument/2006/relationships/image" Target="../media/image19.png"/><Relationship Id="rId1" Type="http://schemas.openxmlformats.org/officeDocument/2006/relationships/tags" Target="../tags/tag484.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5.xml"/><Relationship Id="rId3" Type="http://schemas.openxmlformats.org/officeDocument/2006/relationships/tags" Target="../tags/tag504.xml"/><Relationship Id="rId2" Type="http://schemas.openxmlformats.org/officeDocument/2006/relationships/tags" Target="../tags/tag503.xml"/><Relationship Id="rId1" Type="http://schemas.openxmlformats.org/officeDocument/2006/relationships/tags" Target="../tags/tag502.xml"/></Relationships>
</file>

<file path=ppt/slides/_rels/slide22.xml.rels><?xml version="1.0" encoding="UTF-8" standalone="yes"?>
<Relationships xmlns="http://schemas.openxmlformats.org/package/2006/relationships"><Relationship Id="rId9" Type="http://schemas.openxmlformats.org/officeDocument/2006/relationships/tags" Target="../tags/tag512.xml"/><Relationship Id="rId8" Type="http://schemas.openxmlformats.org/officeDocument/2006/relationships/tags" Target="../tags/tag511.xml"/><Relationship Id="rId7" Type="http://schemas.openxmlformats.org/officeDocument/2006/relationships/tags" Target="../tags/tag510.xml"/><Relationship Id="rId6" Type="http://schemas.openxmlformats.org/officeDocument/2006/relationships/tags" Target="../tags/tag509.xml"/><Relationship Id="rId5" Type="http://schemas.openxmlformats.org/officeDocument/2006/relationships/tags" Target="../tags/tag508.xml"/><Relationship Id="rId4" Type="http://schemas.openxmlformats.org/officeDocument/2006/relationships/tags" Target="../tags/tag507.xml"/><Relationship Id="rId3" Type="http://schemas.openxmlformats.org/officeDocument/2006/relationships/image" Target="../media/image13.jpeg"/><Relationship Id="rId2" Type="http://schemas.openxmlformats.org/officeDocument/2006/relationships/tags" Target="../tags/tag506.xml"/><Relationship Id="rId14" Type="http://schemas.openxmlformats.org/officeDocument/2006/relationships/slideLayout" Target="../slideLayouts/slideLayout12.xml"/><Relationship Id="rId13" Type="http://schemas.openxmlformats.org/officeDocument/2006/relationships/tags" Target="../tags/tag516.xml"/><Relationship Id="rId12" Type="http://schemas.openxmlformats.org/officeDocument/2006/relationships/tags" Target="../tags/tag515.xml"/><Relationship Id="rId11" Type="http://schemas.openxmlformats.org/officeDocument/2006/relationships/tags" Target="../tags/tag514.xml"/><Relationship Id="rId10" Type="http://schemas.openxmlformats.org/officeDocument/2006/relationships/tags" Target="../tags/tag513.xml"/><Relationship Id="rId1" Type="http://schemas.openxmlformats.org/officeDocument/2006/relationships/tags" Target="../tags/tag505.xml"/></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tags" Target="../tags/tag362.xml"/><Relationship Id="rId7" Type="http://schemas.openxmlformats.org/officeDocument/2006/relationships/tags" Target="../tags/tag361.xml"/><Relationship Id="rId6" Type="http://schemas.openxmlformats.org/officeDocument/2006/relationships/tags" Target="../tags/tag360.xml"/><Relationship Id="rId5" Type="http://schemas.openxmlformats.org/officeDocument/2006/relationships/tags" Target="../tags/tag359.xml"/><Relationship Id="rId4" Type="http://schemas.openxmlformats.org/officeDocument/2006/relationships/tags" Target="../tags/tag358.xml"/><Relationship Id="rId3" Type="http://schemas.openxmlformats.org/officeDocument/2006/relationships/tags" Target="../tags/tag357.xml"/><Relationship Id="rId2" Type="http://schemas.openxmlformats.org/officeDocument/2006/relationships/tags" Target="../tags/tag356.xml"/><Relationship Id="rId1" Type="http://schemas.openxmlformats.org/officeDocument/2006/relationships/tags" Target="../tags/tag355.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5.xml"/><Relationship Id="rId3" Type="http://schemas.openxmlformats.org/officeDocument/2006/relationships/tags" Target="../tags/tag365.xml"/><Relationship Id="rId2" Type="http://schemas.openxmlformats.org/officeDocument/2006/relationships/tags" Target="../tags/tag364.xml"/><Relationship Id="rId1" Type="http://schemas.openxmlformats.org/officeDocument/2006/relationships/tags" Target="../tags/tag363.xml"/></Relationships>
</file>

<file path=ppt/slides/_rels/slide5.xml.rels><?xml version="1.0" encoding="UTF-8" standalone="yes"?>
<Relationships xmlns="http://schemas.openxmlformats.org/package/2006/relationships"><Relationship Id="rId9" Type="http://schemas.openxmlformats.org/officeDocument/2006/relationships/image" Target="../media/image11.jpeg"/><Relationship Id="rId8" Type="http://schemas.openxmlformats.org/officeDocument/2006/relationships/tags" Target="../tags/tag372.xml"/><Relationship Id="rId7" Type="http://schemas.openxmlformats.org/officeDocument/2006/relationships/tags" Target="../tags/tag371.xml"/><Relationship Id="rId6" Type="http://schemas.openxmlformats.org/officeDocument/2006/relationships/tags" Target="../tags/tag370.xml"/><Relationship Id="rId5" Type="http://schemas.openxmlformats.org/officeDocument/2006/relationships/tags" Target="../tags/tag369.xml"/><Relationship Id="rId4" Type="http://schemas.openxmlformats.org/officeDocument/2006/relationships/image" Target="../media/image10.jpeg"/><Relationship Id="rId3" Type="http://schemas.openxmlformats.org/officeDocument/2006/relationships/tags" Target="../tags/tag368.xml"/><Relationship Id="rId2" Type="http://schemas.openxmlformats.org/officeDocument/2006/relationships/tags" Target="../tags/tag367.xml"/><Relationship Id="rId13" Type="http://schemas.openxmlformats.org/officeDocument/2006/relationships/slideLayout" Target="../slideLayouts/slideLayout23.xml"/><Relationship Id="rId12" Type="http://schemas.openxmlformats.org/officeDocument/2006/relationships/tags" Target="../tags/tag375.xml"/><Relationship Id="rId11" Type="http://schemas.openxmlformats.org/officeDocument/2006/relationships/tags" Target="../tags/tag374.xml"/><Relationship Id="rId10" Type="http://schemas.openxmlformats.org/officeDocument/2006/relationships/tags" Target="../tags/tag373.xml"/><Relationship Id="rId1" Type="http://schemas.openxmlformats.org/officeDocument/2006/relationships/tags" Target="../tags/tag366.xml"/></Relationships>
</file>

<file path=ppt/slides/_rels/slide6.xml.rels><?xml version="1.0" encoding="UTF-8" standalone="yes"?>
<Relationships xmlns="http://schemas.openxmlformats.org/package/2006/relationships"><Relationship Id="rId9" Type="http://schemas.openxmlformats.org/officeDocument/2006/relationships/tags" Target="../tags/tag383.xml"/><Relationship Id="rId8" Type="http://schemas.openxmlformats.org/officeDocument/2006/relationships/tags" Target="../tags/tag382.xml"/><Relationship Id="rId7" Type="http://schemas.openxmlformats.org/officeDocument/2006/relationships/tags" Target="../tags/tag381.xml"/><Relationship Id="rId6" Type="http://schemas.openxmlformats.org/officeDocument/2006/relationships/tags" Target="../tags/tag380.xml"/><Relationship Id="rId5" Type="http://schemas.openxmlformats.org/officeDocument/2006/relationships/tags" Target="../tags/tag379.xml"/><Relationship Id="rId4" Type="http://schemas.openxmlformats.org/officeDocument/2006/relationships/tags" Target="../tags/tag378.xml"/><Relationship Id="rId3" Type="http://schemas.openxmlformats.org/officeDocument/2006/relationships/image" Target="../media/image12.jpeg"/><Relationship Id="rId2" Type="http://schemas.openxmlformats.org/officeDocument/2006/relationships/tags" Target="../tags/tag377.xml"/><Relationship Id="rId11" Type="http://schemas.openxmlformats.org/officeDocument/2006/relationships/slideLayout" Target="../slideLayouts/slideLayout22.xml"/><Relationship Id="rId10" Type="http://schemas.openxmlformats.org/officeDocument/2006/relationships/tags" Target="../tags/tag384.xml"/><Relationship Id="rId1" Type="http://schemas.openxmlformats.org/officeDocument/2006/relationships/tags" Target="../tags/tag376.xml"/></Relationships>
</file>

<file path=ppt/slides/_rels/slide7.xml.rels><?xml version="1.0" encoding="UTF-8" standalone="yes"?>
<Relationships xmlns="http://schemas.openxmlformats.org/package/2006/relationships"><Relationship Id="rId9" Type="http://schemas.openxmlformats.org/officeDocument/2006/relationships/tags" Target="../tags/tag392.xml"/><Relationship Id="rId8" Type="http://schemas.openxmlformats.org/officeDocument/2006/relationships/tags" Target="../tags/tag391.xml"/><Relationship Id="rId7" Type="http://schemas.openxmlformats.org/officeDocument/2006/relationships/tags" Target="../tags/tag390.xml"/><Relationship Id="rId6" Type="http://schemas.openxmlformats.org/officeDocument/2006/relationships/tags" Target="../tags/tag389.xml"/><Relationship Id="rId5" Type="http://schemas.openxmlformats.org/officeDocument/2006/relationships/tags" Target="../tags/tag388.xml"/><Relationship Id="rId4" Type="http://schemas.openxmlformats.org/officeDocument/2006/relationships/tags" Target="../tags/tag387.xml"/><Relationship Id="rId3" Type="http://schemas.openxmlformats.org/officeDocument/2006/relationships/image" Target="../media/image13.jpeg"/><Relationship Id="rId2" Type="http://schemas.openxmlformats.org/officeDocument/2006/relationships/tags" Target="../tags/tag386.xml"/><Relationship Id="rId11" Type="http://schemas.openxmlformats.org/officeDocument/2006/relationships/slideLayout" Target="../slideLayouts/slideLayout21.xml"/><Relationship Id="rId10" Type="http://schemas.openxmlformats.org/officeDocument/2006/relationships/tags" Target="../tags/tag393.xml"/><Relationship Id="rId1" Type="http://schemas.openxmlformats.org/officeDocument/2006/relationships/tags" Target="../tags/tag385.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5.xml"/><Relationship Id="rId3" Type="http://schemas.openxmlformats.org/officeDocument/2006/relationships/tags" Target="../tags/tag396.xml"/><Relationship Id="rId2" Type="http://schemas.openxmlformats.org/officeDocument/2006/relationships/tags" Target="../tags/tag395.xml"/><Relationship Id="rId1" Type="http://schemas.openxmlformats.org/officeDocument/2006/relationships/tags" Target="../tags/tag394.xml"/></Relationships>
</file>

<file path=ppt/slides/_rels/slide9.xml.rels><?xml version="1.0" encoding="UTF-8" standalone="yes"?>
<Relationships xmlns="http://schemas.openxmlformats.org/package/2006/relationships"><Relationship Id="rId9" Type="http://schemas.openxmlformats.org/officeDocument/2006/relationships/tags" Target="../tags/tag404.xml"/><Relationship Id="rId8" Type="http://schemas.openxmlformats.org/officeDocument/2006/relationships/tags" Target="../tags/tag403.xml"/><Relationship Id="rId7" Type="http://schemas.openxmlformats.org/officeDocument/2006/relationships/tags" Target="../tags/tag402.xml"/><Relationship Id="rId6" Type="http://schemas.openxmlformats.org/officeDocument/2006/relationships/tags" Target="../tags/tag401.xml"/><Relationship Id="rId5" Type="http://schemas.openxmlformats.org/officeDocument/2006/relationships/tags" Target="../tags/tag400.xml"/><Relationship Id="rId4" Type="http://schemas.openxmlformats.org/officeDocument/2006/relationships/tags" Target="../tags/tag399.xml"/><Relationship Id="rId3" Type="http://schemas.openxmlformats.org/officeDocument/2006/relationships/image" Target="../media/image14.jpeg"/><Relationship Id="rId2" Type="http://schemas.openxmlformats.org/officeDocument/2006/relationships/tags" Target="../tags/tag398.xml"/><Relationship Id="rId14" Type="http://schemas.openxmlformats.org/officeDocument/2006/relationships/slideLayout" Target="../slideLayouts/slideLayout20.xml"/><Relationship Id="rId13" Type="http://schemas.openxmlformats.org/officeDocument/2006/relationships/tags" Target="../tags/tag408.xml"/><Relationship Id="rId12" Type="http://schemas.openxmlformats.org/officeDocument/2006/relationships/tags" Target="../tags/tag407.xml"/><Relationship Id="rId11" Type="http://schemas.openxmlformats.org/officeDocument/2006/relationships/tags" Target="../tags/tag406.xml"/><Relationship Id="rId10" Type="http://schemas.openxmlformats.org/officeDocument/2006/relationships/tags" Target="../tags/tag405.xml"/><Relationship Id="rId1" Type="http://schemas.openxmlformats.org/officeDocument/2006/relationships/tags" Target="../tags/tag39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p:cNvSpPr>
            <a:spLocks noGrp="1"/>
          </p:cNvSpPr>
          <p:nvPr>
            <p:ph type="title" idx="16388"/>
            <p:custDataLst>
              <p:tags r:id="rId1"/>
            </p:custDataLst>
          </p:nvPr>
        </p:nvSpPr>
        <p:spPr>
          <a:xfrm>
            <a:off x="1087120" y="2159000"/>
            <a:ext cx="10816590" cy="2883535"/>
          </a:xfrm>
        </p:spPr>
        <p:txBody>
          <a:bodyPr>
            <a:normAutofit/>
          </a:bodyPr>
          <a:p>
            <a:pPr algn="ctr"/>
            <a:r>
              <a:rPr lang="zh-CN" altLang="en-US" sz="4400"/>
              <a:t>德化县竹材分解点使用林地实施方案</a:t>
            </a:r>
            <a:br>
              <a:rPr lang="zh-CN" altLang="en-US" sz="4400"/>
            </a:br>
            <a:r>
              <a:rPr lang="zh-CN" altLang="en-US" sz="4400"/>
              <a:t>（试行）政策解读</a:t>
            </a:r>
            <a:endParaRPr lang="zh-CN" altLang="en-US" sz="4400"/>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p:cNvSpPr>
            <a:spLocks noGrp="1"/>
          </p:cNvSpPr>
          <p:nvPr>
            <p:ph type="title" idx="16388"/>
            <p:custDataLst>
              <p:tags r:id="rId1"/>
            </p:custDataLst>
          </p:nvPr>
        </p:nvSpPr>
        <p:spPr/>
        <p:txBody>
          <a:bodyPr>
            <a:normAutofit/>
          </a:bodyPr>
          <a:p>
            <a:r>
              <a:rPr lang="zh-CN" altLang="en-US"/>
              <a:t>用途规定</a:t>
            </a:r>
            <a:endParaRPr lang="zh-CN" altLang="en-US"/>
          </a:p>
        </p:txBody>
      </p:sp>
      <p:sp>
        <p:nvSpPr>
          <p:cNvPr id="3" name="节编号"/>
          <p:cNvSpPr>
            <a:spLocks noGrp="1"/>
          </p:cNvSpPr>
          <p:nvPr>
            <p:ph type="body" idx="16389"/>
            <p:custDataLst>
              <p:tags r:id="rId2"/>
            </p:custDataLst>
          </p:nvPr>
        </p:nvSpPr>
        <p:spPr/>
        <p:txBody>
          <a:bodyPr/>
          <a:p>
            <a:r>
              <a:rPr altLang="en-US"/>
              <a:t>04</a:t>
            </a:r>
            <a:endParaRPr altLang="en-US"/>
          </a:p>
        </p:txBody>
      </p:sp>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允许的经营活动</a:t>
            </a:r>
            <a:endParaRPr lang="zh-CN" altLang="en-US"/>
          </a:p>
        </p:txBody>
      </p:sp>
      <p:pic>
        <p:nvPicPr>
          <p:cNvPr id="3" name="图片占位符 2" descr="E:/2024年材料/竹业相片/精选/水口镇昆坂村.JPG水口镇昆坂村"/>
          <p:cNvPicPr>
            <a:picLocks noChangeAspect="1"/>
          </p:cNvPicPr>
          <p:nvPr>
            <p:ph type="pic" idx="16390"/>
            <p:custDataLst>
              <p:tags r:id="rId2"/>
            </p:custDataLst>
          </p:nvPr>
        </p:nvPicPr>
        <p:blipFill>
          <a:blip r:embed="rId3"/>
          <a:srcRect l="18917" r="18917"/>
          <a:stretch>
            <a:fillRect/>
          </a:stretch>
        </p:blipFill>
        <p:spPr>
          <a:xfrm>
            <a:off x="609600" y="2057400"/>
            <a:ext cx="1524000" cy="1524000"/>
          </a:xfrm>
          <a:custGeom>
            <a:avLst/>
            <a:gdLst>
              <a:gd name="connisteX0" fmla="*/ 0 w 1524000"/>
              <a:gd name="connsiteY0" fmla="*/ 762000 h 1524000"/>
              <a:gd name="connisteX1" fmla="*/ 762000 w 1524000"/>
              <a:gd name="connsiteY1" fmla="*/ 0 h 1524000"/>
              <a:gd name="connisteX2" fmla="*/ 762000 w 1524000"/>
              <a:gd name="connsiteY2" fmla="*/ 0 h 1524000"/>
              <a:gd name="connisteX3" fmla="*/ 1524000 w 1524000"/>
              <a:gd name="connsiteY3" fmla="*/ 762000 h 1524000"/>
              <a:gd name="connisteX4" fmla="*/ 1524000 w 1524000"/>
              <a:gd name="connsiteY4" fmla="*/ 762000 h 1524000"/>
              <a:gd name="connisteX5" fmla="*/ 762000 w 1524000"/>
              <a:gd name="connsiteY5" fmla="*/ 1524000 h 1524000"/>
              <a:gd name="connisteX6" fmla="*/ 762000 w 1524000"/>
              <a:gd name="connsiteY6" fmla="*/ 1524000 h 1524000"/>
              <a:gd name="connisteX7" fmla="*/ 0 w 1524000"/>
              <a:gd name="connsiteY7" fmla="*/ 762000 h 1524000"/>
              <a:gd name="connisteX8" fmla="*/ 0 w 1524000"/>
              <a:gd name="connsiteY8" fmla="*/ 762000 h 1524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524000" h="1524000">
                <a:moveTo>
                  <a:pt x="0" y="762000"/>
                </a:moveTo>
                <a:cubicBezTo>
                  <a:pt x="0" y="341159"/>
                  <a:pt x="341159" y="0"/>
                  <a:pt x="762000" y="0"/>
                </a:cubicBezTo>
                <a:lnTo>
                  <a:pt x="762000" y="0"/>
                </a:lnTo>
                <a:cubicBezTo>
                  <a:pt x="1182841" y="0"/>
                  <a:pt x="1524000" y="341159"/>
                  <a:pt x="1524000" y="762000"/>
                </a:cubicBezTo>
                <a:lnTo>
                  <a:pt x="1524000" y="762000"/>
                </a:lnTo>
                <a:cubicBezTo>
                  <a:pt x="1524000" y="1182841"/>
                  <a:pt x="1182841" y="1524000"/>
                  <a:pt x="762000" y="1524000"/>
                </a:cubicBezTo>
                <a:lnTo>
                  <a:pt x="762000" y="1524000"/>
                </a:lnTo>
                <a:cubicBezTo>
                  <a:pt x="341159" y="1524000"/>
                  <a:pt x="0" y="1182841"/>
                  <a:pt x="0" y="762000"/>
                </a:cubicBezTo>
                <a:lnTo>
                  <a:pt x="0" y="762000"/>
                </a:lnTo>
                <a:close/>
              </a:path>
            </a:pathLst>
          </a:custGeom>
        </p:spPr>
      </p:pic>
      <p:sp>
        <p:nvSpPr>
          <p:cNvPr id="4" name="文本占位符 3"/>
          <p:cNvSpPr>
            <a:spLocks noGrp="1"/>
          </p:cNvSpPr>
          <p:nvPr>
            <p:ph type="body" idx="16386"/>
            <p:custDataLst>
              <p:tags r:id="rId4"/>
            </p:custDataLst>
          </p:nvPr>
        </p:nvSpPr>
        <p:spPr/>
        <p:txBody>
          <a:bodyPr>
            <a:normAutofit/>
          </a:bodyPr>
          <a:p>
            <a:r>
              <a:rPr lang="zh-CN" altLang="en-US"/>
              <a:t>核心物理分解活动</a:t>
            </a:r>
            <a:endParaRPr lang="zh-CN" altLang="en-US"/>
          </a:p>
        </p:txBody>
      </p:sp>
      <p:sp>
        <p:nvSpPr>
          <p:cNvPr id="5" name="文本占位符 4"/>
          <p:cNvSpPr>
            <a:spLocks noGrp="1"/>
          </p:cNvSpPr>
          <p:nvPr>
            <p:ph type="body" idx="16387"/>
            <p:custDataLst>
              <p:tags r:id="rId5"/>
            </p:custDataLst>
          </p:nvPr>
        </p:nvSpPr>
        <p:spPr/>
        <p:txBody>
          <a:bodyPr>
            <a:normAutofit/>
          </a:bodyPr>
          <a:p>
            <a:r>
              <a:rPr lang="zh-CN" altLang="en-US"/>
              <a:t>竹材分解点仅限开展竹材收集、堆放、切段、剖分、拉丝等物理加工活动，不涉及化学处理环节。</a:t>
            </a:r>
            <a:endParaRPr lang="zh-CN" altLang="en-US"/>
          </a:p>
        </p:txBody>
      </p:sp>
      <p:pic>
        <p:nvPicPr>
          <p:cNvPr id="6" name="图片占位符 5" descr="E:/2024年材料/竹业相片/精选/南埕镇南埕村.jpg南埕镇南埕村"/>
          <p:cNvPicPr>
            <a:picLocks noChangeAspect="1"/>
          </p:cNvPicPr>
          <p:nvPr>
            <p:ph type="pic" idx="16391"/>
            <p:custDataLst>
              <p:tags r:id="rId6"/>
            </p:custDataLst>
          </p:nvPr>
        </p:nvPicPr>
        <p:blipFill>
          <a:blip r:embed="rId7"/>
          <a:srcRect l="1937" r="1937"/>
          <a:stretch>
            <a:fillRect/>
          </a:stretch>
        </p:blipFill>
        <p:spPr>
          <a:xfrm>
            <a:off x="609600" y="4191000"/>
            <a:ext cx="1524000" cy="1524000"/>
          </a:xfrm>
          <a:custGeom>
            <a:avLst/>
            <a:gdLst>
              <a:gd name="connisteX0" fmla="*/ 0 w 1524000"/>
              <a:gd name="connsiteY0" fmla="*/ 762000 h 1524000"/>
              <a:gd name="connisteX1" fmla="*/ 762000 w 1524000"/>
              <a:gd name="connsiteY1" fmla="*/ 0 h 1524000"/>
              <a:gd name="connisteX2" fmla="*/ 762000 w 1524000"/>
              <a:gd name="connsiteY2" fmla="*/ 0 h 1524000"/>
              <a:gd name="connisteX3" fmla="*/ 1524000 w 1524000"/>
              <a:gd name="connsiteY3" fmla="*/ 762000 h 1524000"/>
              <a:gd name="connisteX4" fmla="*/ 1524000 w 1524000"/>
              <a:gd name="connsiteY4" fmla="*/ 762000 h 1524000"/>
              <a:gd name="connisteX5" fmla="*/ 762000 w 1524000"/>
              <a:gd name="connsiteY5" fmla="*/ 1524000 h 1524000"/>
              <a:gd name="connisteX6" fmla="*/ 762000 w 1524000"/>
              <a:gd name="connsiteY6" fmla="*/ 1524000 h 1524000"/>
              <a:gd name="connisteX7" fmla="*/ 0 w 1524000"/>
              <a:gd name="connsiteY7" fmla="*/ 762000 h 1524000"/>
              <a:gd name="connisteX8" fmla="*/ 0 w 1524000"/>
              <a:gd name="connsiteY8" fmla="*/ 762000 h 1524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524000" h="1524000">
                <a:moveTo>
                  <a:pt x="0" y="762000"/>
                </a:moveTo>
                <a:cubicBezTo>
                  <a:pt x="0" y="341159"/>
                  <a:pt x="341159" y="0"/>
                  <a:pt x="762000" y="0"/>
                </a:cubicBezTo>
                <a:lnTo>
                  <a:pt x="762000" y="0"/>
                </a:lnTo>
                <a:cubicBezTo>
                  <a:pt x="1182841" y="0"/>
                  <a:pt x="1524000" y="341159"/>
                  <a:pt x="1524000" y="762000"/>
                </a:cubicBezTo>
                <a:lnTo>
                  <a:pt x="1524000" y="762000"/>
                </a:lnTo>
                <a:cubicBezTo>
                  <a:pt x="1524000" y="1182841"/>
                  <a:pt x="1182841" y="1524000"/>
                  <a:pt x="762000" y="1524000"/>
                </a:cubicBezTo>
                <a:lnTo>
                  <a:pt x="762000" y="1524000"/>
                </a:lnTo>
                <a:cubicBezTo>
                  <a:pt x="341159" y="1524000"/>
                  <a:pt x="0" y="1182841"/>
                  <a:pt x="0" y="762000"/>
                </a:cubicBezTo>
                <a:lnTo>
                  <a:pt x="0" y="762000"/>
                </a:lnTo>
                <a:close/>
              </a:path>
            </a:pathLst>
          </a:custGeom>
        </p:spPr>
      </p:pic>
      <p:sp>
        <p:nvSpPr>
          <p:cNvPr id="7" name="文本占位符 6"/>
          <p:cNvSpPr>
            <a:spLocks noGrp="1"/>
          </p:cNvSpPr>
          <p:nvPr>
            <p:ph type="body" idx="16388"/>
            <p:custDataLst>
              <p:tags r:id="rId8"/>
            </p:custDataLst>
          </p:nvPr>
        </p:nvSpPr>
        <p:spPr/>
        <p:txBody>
          <a:bodyPr>
            <a:normAutofit/>
          </a:bodyPr>
          <a:p>
            <a:r>
              <a:rPr lang="zh-CN" altLang="en-US"/>
              <a:t>环保要求</a:t>
            </a:r>
            <a:endParaRPr lang="zh-CN" altLang="en-US"/>
          </a:p>
        </p:txBody>
      </p:sp>
      <p:sp>
        <p:nvSpPr>
          <p:cNvPr id="8" name="文本占位符 7"/>
          <p:cNvSpPr>
            <a:spLocks noGrp="1"/>
          </p:cNvSpPr>
          <p:nvPr>
            <p:ph type="body" idx="16389"/>
            <p:custDataLst>
              <p:tags r:id="rId9"/>
            </p:custDataLst>
          </p:nvPr>
        </p:nvSpPr>
        <p:spPr/>
        <p:txBody>
          <a:bodyPr>
            <a:normAutofit/>
          </a:bodyPr>
          <a:p>
            <a:r>
              <a:rPr lang="zh-CN" altLang="en-US"/>
              <a:t>所有经营活动须满足不产生废气、废水的环保标准，从源头上控制环境污染风险。</a:t>
            </a:r>
            <a:endParaRPr lang="zh-CN" altLang="en-US"/>
          </a:p>
        </p:txBody>
      </p:sp>
    </p:spTree>
    <p:custDataLst>
      <p:tags r:id="rId10"/>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用地性质与审批</a:t>
            </a:r>
            <a:endParaRPr lang="zh-CN" altLang="en-US"/>
          </a:p>
        </p:txBody>
      </p:sp>
      <p:pic>
        <p:nvPicPr>
          <p:cNvPr id="3" name="内容占位符 2" descr="E:/2024年材料/竹业相片/精选/杨梅乡云溪村.jpg杨梅乡云溪村"/>
          <p:cNvPicPr>
            <a:picLocks noChangeAspect="1"/>
          </p:cNvPicPr>
          <p:nvPr>
            <p:ph idx="16392"/>
            <p:custDataLst>
              <p:tags r:id="rId2"/>
            </p:custDataLst>
          </p:nvPr>
        </p:nvPicPr>
        <p:blipFill>
          <a:blip r:embed="rId3"/>
          <a:srcRect t="30550" b="30550"/>
          <a:stretch>
            <a:fillRect/>
          </a:stretch>
        </p:blipFill>
        <p:spPr>
          <a:xfrm>
            <a:off x="609600" y="3403600"/>
            <a:ext cx="10972800" cy="2844800"/>
          </a:xfrm>
          <a:custGeom>
            <a:avLst/>
            <a:gdLst>
              <a:gd name="connisteX0" fmla="*/ 0 w 10972800"/>
              <a:gd name="connsiteY0" fmla="*/ 203200 h 2844800"/>
              <a:gd name="connisteX1" fmla="*/ 203200 w 10972800"/>
              <a:gd name="connsiteY1" fmla="*/ 0 h 2844800"/>
              <a:gd name="connisteX2" fmla="*/ 10769600 w 10972800"/>
              <a:gd name="connsiteY2" fmla="*/ 0 h 2844800"/>
              <a:gd name="connisteX3" fmla="*/ 10972800 w 10972800"/>
              <a:gd name="connsiteY3" fmla="*/ 203200 h 2844800"/>
              <a:gd name="connisteX4" fmla="*/ 10972800 w 10972800"/>
              <a:gd name="connsiteY4" fmla="*/ 2641600 h 2844800"/>
              <a:gd name="connisteX5" fmla="*/ 10769600 w 10972800"/>
              <a:gd name="connsiteY5" fmla="*/ 2844800 h 2844800"/>
              <a:gd name="connisteX6" fmla="*/ 203200 w 10972800"/>
              <a:gd name="connsiteY6" fmla="*/ 2844800 h 2844800"/>
              <a:gd name="connisteX7" fmla="*/ 0 w 10972800"/>
              <a:gd name="connsiteY7" fmla="*/ 2641600 h 2844800"/>
              <a:gd name="connisteX8" fmla="*/ 0 w 10972800"/>
              <a:gd name="connsiteY8" fmla="*/ 203200 h 2844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2844800">
                <a:moveTo>
                  <a:pt x="0" y="203200"/>
                </a:moveTo>
                <a:cubicBezTo>
                  <a:pt x="0" y="90976"/>
                  <a:pt x="90976" y="0"/>
                  <a:pt x="203200" y="0"/>
                </a:cubicBezTo>
                <a:lnTo>
                  <a:pt x="10769600" y="0"/>
                </a:lnTo>
                <a:cubicBezTo>
                  <a:pt x="10881824" y="0"/>
                  <a:pt x="10972800" y="90976"/>
                  <a:pt x="10972800" y="203200"/>
                </a:cubicBezTo>
                <a:lnTo>
                  <a:pt x="10972800" y="2641600"/>
                </a:lnTo>
                <a:cubicBezTo>
                  <a:pt x="10972800" y="2753824"/>
                  <a:pt x="10881824" y="2844800"/>
                  <a:pt x="10769600" y="2844800"/>
                </a:cubicBezTo>
                <a:lnTo>
                  <a:pt x="203200" y="2844800"/>
                </a:lnTo>
                <a:cubicBezTo>
                  <a:pt x="90976" y="2844800"/>
                  <a:pt x="0" y="2753824"/>
                  <a:pt x="0" y="2641600"/>
                </a:cubicBezTo>
                <a:lnTo>
                  <a:pt x="0" y="203200"/>
                </a:lnTo>
                <a:close/>
              </a:path>
            </a:pathLst>
          </a:custGeom>
        </p:spPr>
      </p:pic>
      <p:sp>
        <p:nvSpPr>
          <p:cNvPr id="4" name="装饰  2"/>
          <p:cNvSpPr>
            <a:spLocks noGrp="1"/>
          </p:cNvSpPr>
          <p:nvPr>
            <p:ph type="body" idx="16393"/>
            <p:custDataLst>
              <p:tags r:id="rId4"/>
            </p:custDataLst>
          </p:nvPr>
        </p:nvSpPr>
        <p:spPr/>
        <p:txBody>
          <a:bodyPr/>
          <a:p>
            <a:r>
              <a:rPr lang="zh-CN" altLang="en-US"/>
              <a:t> </a:t>
            </a:r>
            <a:endParaRPr lang="zh-CN" altLang="en-US"/>
          </a:p>
        </p:txBody>
      </p:sp>
      <p:sp>
        <p:nvSpPr>
          <p:cNvPr id="5" name="文本占位符 4"/>
          <p:cNvSpPr>
            <a:spLocks noGrp="1"/>
          </p:cNvSpPr>
          <p:nvPr>
            <p:ph type="body" idx="16386"/>
            <p:custDataLst>
              <p:tags r:id="rId5"/>
            </p:custDataLst>
          </p:nvPr>
        </p:nvSpPr>
        <p:spPr/>
        <p:txBody>
          <a:bodyPr>
            <a:normAutofit fontScale="90000"/>
          </a:bodyPr>
          <a:p>
            <a:r>
              <a:rPr lang="zh-CN" altLang="en-US"/>
              <a:t>用地性质认定</a:t>
            </a:r>
            <a:endParaRPr lang="zh-CN" altLang="en-US"/>
          </a:p>
        </p:txBody>
      </p:sp>
      <p:sp>
        <p:nvSpPr>
          <p:cNvPr id="6" name="文本占位符 5"/>
          <p:cNvSpPr>
            <a:spLocks noGrp="1"/>
          </p:cNvSpPr>
          <p:nvPr>
            <p:ph type="body" idx="16387"/>
            <p:custDataLst>
              <p:tags r:id="rId6"/>
            </p:custDataLst>
          </p:nvPr>
        </p:nvSpPr>
        <p:spPr/>
        <p:txBody>
          <a:bodyPr>
            <a:normAutofit lnSpcReduction="10000"/>
          </a:bodyPr>
          <a:p>
            <a:r>
              <a:rPr lang="zh-CN" altLang="en-US"/>
              <a:t>符合《森林法》《森林法实施条例》规定条件的分解点，纳入直接为林业生产经营服务的工程设施用地范围。</a:t>
            </a:r>
            <a:endParaRPr lang="zh-CN" altLang="en-US"/>
          </a:p>
        </p:txBody>
      </p:sp>
      <p:sp>
        <p:nvSpPr>
          <p:cNvPr id="7" name="装饰  5"/>
          <p:cNvSpPr>
            <a:spLocks noGrp="1"/>
          </p:cNvSpPr>
          <p:nvPr>
            <p:ph type="body" idx="16394"/>
            <p:custDataLst>
              <p:tags r:id="rId7"/>
            </p:custDataLst>
          </p:nvPr>
        </p:nvSpPr>
        <p:spPr/>
        <p:txBody>
          <a:bodyPr/>
          <a:p>
            <a:r>
              <a:rPr lang="zh-CN" altLang="en-US"/>
              <a:t> </a:t>
            </a:r>
            <a:endParaRPr lang="zh-CN" altLang="en-US"/>
          </a:p>
        </p:txBody>
      </p:sp>
      <p:sp>
        <p:nvSpPr>
          <p:cNvPr id="8" name="文本占位符 7"/>
          <p:cNvSpPr>
            <a:spLocks noGrp="1"/>
          </p:cNvSpPr>
          <p:nvPr>
            <p:ph type="body" idx="16388"/>
            <p:custDataLst>
              <p:tags r:id="rId8"/>
            </p:custDataLst>
          </p:nvPr>
        </p:nvSpPr>
        <p:spPr/>
        <p:txBody>
          <a:bodyPr>
            <a:normAutofit fontScale="90000"/>
          </a:bodyPr>
          <a:p>
            <a:r>
              <a:rPr lang="zh-CN" altLang="en-US"/>
              <a:t>审批政策优势</a:t>
            </a:r>
            <a:endParaRPr lang="zh-CN" altLang="en-US"/>
          </a:p>
        </p:txBody>
      </p:sp>
      <p:sp>
        <p:nvSpPr>
          <p:cNvPr id="9" name="文本占位符 8"/>
          <p:cNvSpPr>
            <a:spLocks noGrp="1"/>
          </p:cNvSpPr>
          <p:nvPr>
            <p:ph type="body" idx="16389"/>
            <p:custDataLst>
              <p:tags r:id="rId9"/>
            </p:custDataLst>
          </p:nvPr>
        </p:nvSpPr>
        <p:spPr/>
        <p:txBody>
          <a:bodyPr>
            <a:normAutofit/>
          </a:bodyPr>
          <a:p>
            <a:r>
              <a:rPr lang="zh-CN" altLang="en-US"/>
              <a:t>无需办理建设用地审批手续，简化用地审批流程，降低企业用地成本，加快项目落地效率。</a:t>
            </a:r>
            <a:endParaRPr lang="zh-CN" altLang="en-US"/>
          </a:p>
        </p:txBody>
      </p:sp>
      <p:sp>
        <p:nvSpPr>
          <p:cNvPr id="10" name="装饰  8"/>
          <p:cNvSpPr>
            <a:spLocks noGrp="1"/>
          </p:cNvSpPr>
          <p:nvPr>
            <p:ph type="body" idx="16395"/>
            <p:custDataLst>
              <p:tags r:id="rId10"/>
            </p:custDataLst>
          </p:nvPr>
        </p:nvSpPr>
        <p:spPr/>
        <p:txBody>
          <a:bodyPr/>
          <a:p>
            <a:r>
              <a:rPr lang="zh-CN" altLang="en-US"/>
              <a:t> </a:t>
            </a:r>
            <a:endParaRPr lang="zh-CN" altLang="en-US"/>
          </a:p>
        </p:txBody>
      </p:sp>
      <p:sp>
        <p:nvSpPr>
          <p:cNvPr id="11" name="文本占位符 10"/>
          <p:cNvSpPr>
            <a:spLocks noGrp="1"/>
          </p:cNvSpPr>
          <p:nvPr>
            <p:ph type="body" idx="16390"/>
            <p:custDataLst>
              <p:tags r:id="rId11"/>
            </p:custDataLst>
          </p:nvPr>
        </p:nvSpPr>
        <p:spPr/>
        <p:txBody>
          <a:bodyPr>
            <a:normAutofit/>
          </a:bodyPr>
          <a:p>
            <a:r>
              <a:rPr lang="zh-CN" altLang="en-US" sz="2200"/>
              <a:t>法律依据</a:t>
            </a:r>
            <a:endParaRPr lang="zh-CN" altLang="en-US" sz="2200"/>
          </a:p>
        </p:txBody>
      </p:sp>
      <p:sp>
        <p:nvSpPr>
          <p:cNvPr id="12" name="文本占位符 11"/>
          <p:cNvSpPr>
            <a:spLocks noGrp="1"/>
          </p:cNvSpPr>
          <p:nvPr>
            <p:ph type="body" idx="16391"/>
            <p:custDataLst>
              <p:tags r:id="rId12"/>
            </p:custDataLst>
          </p:nvPr>
        </p:nvSpPr>
        <p:spPr/>
        <p:txBody>
          <a:bodyPr>
            <a:normAutofit/>
          </a:bodyPr>
          <a:p>
            <a:r>
              <a:rPr lang="zh-CN" altLang="en-US"/>
              <a:t>以国家林业法律法规为政策支撑，明确用地性质与审批要求，保障项目合规性与稳定性。</a:t>
            </a:r>
            <a:endParaRPr lang="zh-CN" altLang="en-US"/>
          </a:p>
        </p:txBody>
      </p:sp>
    </p:spTree>
    <p:custDataLst>
      <p:tags r:id="rId1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p:cNvSpPr>
            <a:spLocks noGrp="1"/>
          </p:cNvSpPr>
          <p:nvPr>
            <p:ph type="title" idx="16388"/>
            <p:custDataLst>
              <p:tags r:id="rId1"/>
            </p:custDataLst>
          </p:nvPr>
        </p:nvSpPr>
        <p:spPr/>
        <p:txBody>
          <a:bodyPr>
            <a:normAutofit/>
          </a:bodyPr>
          <a:p>
            <a:r>
              <a:rPr lang="zh-CN" altLang="en-US"/>
              <a:t>合理布局与选址要求</a:t>
            </a:r>
            <a:endParaRPr lang="zh-CN" altLang="en-US"/>
          </a:p>
        </p:txBody>
      </p:sp>
      <p:sp>
        <p:nvSpPr>
          <p:cNvPr id="3" name="节编号"/>
          <p:cNvSpPr>
            <a:spLocks noGrp="1"/>
          </p:cNvSpPr>
          <p:nvPr>
            <p:ph type="body" idx="16389"/>
            <p:custDataLst>
              <p:tags r:id="rId2"/>
            </p:custDataLst>
          </p:nvPr>
        </p:nvSpPr>
        <p:spPr/>
        <p:txBody>
          <a:bodyPr/>
          <a:p>
            <a:r>
              <a:rPr altLang="en-US"/>
              <a:t>05</a:t>
            </a:r>
            <a:endParaRPr altLang="en-US"/>
          </a:p>
        </p:txBody>
      </p:sp>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科学规划布局原则</a:t>
            </a:r>
            <a:endParaRPr lang="zh-CN" altLang="en-US"/>
          </a:p>
        </p:txBody>
      </p:sp>
      <p:pic>
        <p:nvPicPr>
          <p:cNvPr id="3" name="内容占位符 2" descr="E:/2024年材料/竹业相片/精选/大铭乡金黄村1.jpg大铭乡金黄村1"/>
          <p:cNvPicPr>
            <a:picLocks noChangeAspect="1"/>
          </p:cNvPicPr>
          <p:nvPr>
            <p:ph idx="16392"/>
            <p:custDataLst>
              <p:tags r:id="rId2"/>
            </p:custDataLst>
          </p:nvPr>
        </p:nvPicPr>
        <p:blipFill>
          <a:blip r:embed="rId3"/>
          <a:srcRect l="26098" r="26098"/>
          <a:stretch>
            <a:fillRect/>
          </a:stretch>
        </p:blipFill>
        <p:spPr>
          <a:xfrm>
            <a:off x="609600" y="609600"/>
            <a:ext cx="4038600" cy="5638800"/>
          </a:xfrm>
          <a:custGeom>
            <a:avLst/>
            <a:gdLst>
              <a:gd name="connisteX0" fmla="*/ 0 w 4038600"/>
              <a:gd name="connsiteY0" fmla="*/ 203200 h 5638800"/>
              <a:gd name="connisteX1" fmla="*/ 203200 w 4038600"/>
              <a:gd name="connsiteY1" fmla="*/ 0 h 5638800"/>
              <a:gd name="connisteX2" fmla="*/ 3835400 w 4038600"/>
              <a:gd name="connsiteY2" fmla="*/ 0 h 5638800"/>
              <a:gd name="connisteX3" fmla="*/ 4038600 w 4038600"/>
              <a:gd name="connsiteY3" fmla="*/ 203200 h 5638800"/>
              <a:gd name="connisteX4" fmla="*/ 4038600 w 4038600"/>
              <a:gd name="connsiteY4" fmla="*/ 5435600 h 5638800"/>
              <a:gd name="connisteX5" fmla="*/ 3835400 w 4038600"/>
              <a:gd name="connsiteY5" fmla="*/ 5638800 h 5638800"/>
              <a:gd name="connisteX6" fmla="*/ 203200 w 4038600"/>
              <a:gd name="connsiteY6" fmla="*/ 5638800 h 5638800"/>
              <a:gd name="connisteX7" fmla="*/ 0 w 4038600"/>
              <a:gd name="connsiteY7" fmla="*/ 5435600 h 5638800"/>
              <a:gd name="connisteX8" fmla="*/ 0 w 4038600"/>
              <a:gd name="connsiteY8" fmla="*/ 203200 h 563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4038600" h="5638800">
                <a:moveTo>
                  <a:pt x="0" y="203200"/>
                </a:moveTo>
                <a:cubicBezTo>
                  <a:pt x="0" y="90976"/>
                  <a:pt x="90976" y="0"/>
                  <a:pt x="203200" y="0"/>
                </a:cubicBezTo>
                <a:lnTo>
                  <a:pt x="3835400" y="0"/>
                </a:lnTo>
                <a:cubicBezTo>
                  <a:pt x="3947624" y="0"/>
                  <a:pt x="4038600" y="90976"/>
                  <a:pt x="4038600" y="203200"/>
                </a:cubicBezTo>
                <a:lnTo>
                  <a:pt x="4038600" y="5435600"/>
                </a:lnTo>
                <a:cubicBezTo>
                  <a:pt x="4038600" y="5547824"/>
                  <a:pt x="3947624" y="5638800"/>
                  <a:pt x="3835400" y="5638800"/>
                </a:cubicBezTo>
                <a:lnTo>
                  <a:pt x="203200" y="5638800"/>
                </a:lnTo>
                <a:cubicBezTo>
                  <a:pt x="90976" y="5638800"/>
                  <a:pt x="0" y="5547824"/>
                  <a:pt x="0" y="5435600"/>
                </a:cubicBezTo>
                <a:lnTo>
                  <a:pt x="0" y="203200"/>
                </a:lnTo>
                <a:close/>
              </a:path>
            </a:pathLst>
          </a:custGeom>
        </p:spPr>
      </p:pic>
      <p:sp>
        <p:nvSpPr>
          <p:cNvPr id="4" name="装饰  2"/>
          <p:cNvSpPr>
            <a:spLocks noGrp="1"/>
          </p:cNvSpPr>
          <p:nvPr>
            <p:ph type="body" idx="16393"/>
            <p:custDataLst>
              <p:tags r:id="rId4"/>
            </p:custDataLst>
          </p:nvPr>
        </p:nvSpPr>
        <p:spPr/>
        <p:txBody>
          <a:bodyPr/>
          <a:p>
            <a:r>
              <a:rPr lang="zh-CN" altLang="en-US"/>
              <a:t> </a:t>
            </a:r>
            <a:endParaRPr lang="zh-CN" altLang="en-US"/>
          </a:p>
        </p:txBody>
      </p:sp>
      <p:sp>
        <p:nvSpPr>
          <p:cNvPr id="5" name="文本占位符 4"/>
          <p:cNvSpPr>
            <a:spLocks noGrp="1"/>
          </p:cNvSpPr>
          <p:nvPr>
            <p:ph type="body" idx="16386"/>
            <p:custDataLst>
              <p:tags r:id="rId5"/>
            </p:custDataLst>
          </p:nvPr>
        </p:nvSpPr>
        <p:spPr/>
        <p:txBody>
          <a:bodyPr>
            <a:normAutofit/>
          </a:bodyPr>
          <a:p>
            <a:r>
              <a:rPr lang="zh-CN" altLang="en-US"/>
              <a:t>因地制宜，结合资源分布</a:t>
            </a:r>
            <a:endParaRPr lang="zh-CN" altLang="en-US"/>
          </a:p>
        </p:txBody>
      </p:sp>
      <p:sp>
        <p:nvSpPr>
          <p:cNvPr id="6" name="文本占位符 5"/>
          <p:cNvSpPr>
            <a:spLocks noGrp="1"/>
          </p:cNvSpPr>
          <p:nvPr>
            <p:ph type="body" idx="16387"/>
            <p:custDataLst>
              <p:tags r:id="rId6"/>
            </p:custDataLst>
          </p:nvPr>
        </p:nvSpPr>
        <p:spPr/>
        <p:txBody>
          <a:bodyPr>
            <a:normAutofit lnSpcReduction="10000"/>
          </a:bodyPr>
          <a:p>
            <a:r>
              <a:rPr lang="zh-CN" altLang="en-US"/>
              <a:t>各乡镇根据辖区内实际竹林分布情况、合理运输半径及产业发展需求，进行科学规划布局，确保竹材分解点与资源产地高效衔接。</a:t>
            </a:r>
            <a:endParaRPr lang="zh-CN" altLang="en-US"/>
          </a:p>
        </p:txBody>
      </p:sp>
      <p:sp>
        <p:nvSpPr>
          <p:cNvPr id="7" name="装饰  5"/>
          <p:cNvSpPr>
            <a:spLocks noGrp="1"/>
          </p:cNvSpPr>
          <p:nvPr>
            <p:ph type="body" idx="16394"/>
            <p:custDataLst>
              <p:tags r:id="rId7"/>
            </p:custDataLst>
          </p:nvPr>
        </p:nvSpPr>
        <p:spPr/>
        <p:txBody>
          <a:bodyPr/>
          <a:p>
            <a:r>
              <a:rPr lang="zh-CN" altLang="en-US"/>
              <a:t> </a:t>
            </a:r>
            <a:endParaRPr lang="zh-CN" altLang="en-US"/>
          </a:p>
        </p:txBody>
      </p:sp>
      <p:sp>
        <p:nvSpPr>
          <p:cNvPr id="8" name="文本占位符 7"/>
          <p:cNvSpPr>
            <a:spLocks noGrp="1"/>
          </p:cNvSpPr>
          <p:nvPr>
            <p:ph type="body" idx="16388"/>
            <p:custDataLst>
              <p:tags r:id="rId8"/>
            </p:custDataLst>
          </p:nvPr>
        </p:nvSpPr>
        <p:spPr/>
        <p:txBody>
          <a:bodyPr>
            <a:normAutofit/>
          </a:bodyPr>
          <a:p>
            <a:r>
              <a:rPr lang="zh-CN" altLang="en-US"/>
              <a:t>盘活存量，优先闲置林地</a:t>
            </a:r>
            <a:endParaRPr lang="zh-CN" altLang="en-US"/>
          </a:p>
        </p:txBody>
      </p:sp>
      <p:sp>
        <p:nvSpPr>
          <p:cNvPr id="9" name="文本占位符 8"/>
          <p:cNvSpPr>
            <a:spLocks noGrp="1"/>
          </p:cNvSpPr>
          <p:nvPr>
            <p:ph type="body" idx="16389"/>
            <p:custDataLst>
              <p:tags r:id="rId9"/>
            </p:custDataLst>
          </p:nvPr>
        </p:nvSpPr>
        <p:spPr/>
        <p:txBody>
          <a:bodyPr>
            <a:normAutofit/>
          </a:bodyPr>
          <a:p>
            <a:r>
              <a:rPr lang="zh-CN" altLang="en-US"/>
              <a:t>规划过程中优先利用闲置林地资源，提高土地利用效率，减少新增用地需求，推动资源优化配置。</a:t>
            </a:r>
            <a:endParaRPr lang="zh-CN" altLang="en-US"/>
          </a:p>
        </p:txBody>
      </p:sp>
      <p:sp>
        <p:nvSpPr>
          <p:cNvPr id="10" name="装饰  8"/>
          <p:cNvSpPr>
            <a:spLocks noGrp="1"/>
          </p:cNvSpPr>
          <p:nvPr>
            <p:ph type="body" idx="16395"/>
            <p:custDataLst>
              <p:tags r:id="rId10"/>
            </p:custDataLst>
          </p:nvPr>
        </p:nvSpPr>
        <p:spPr/>
        <p:txBody>
          <a:bodyPr/>
          <a:p>
            <a:r>
              <a:rPr lang="zh-CN" altLang="en-US"/>
              <a:t> </a:t>
            </a:r>
            <a:endParaRPr lang="zh-CN" altLang="en-US"/>
          </a:p>
        </p:txBody>
      </p:sp>
      <p:sp>
        <p:nvSpPr>
          <p:cNvPr id="11" name="文本占位符 10"/>
          <p:cNvSpPr>
            <a:spLocks noGrp="1"/>
          </p:cNvSpPr>
          <p:nvPr>
            <p:ph type="body" idx="16390"/>
            <p:custDataLst>
              <p:tags r:id="rId11"/>
            </p:custDataLst>
          </p:nvPr>
        </p:nvSpPr>
        <p:spPr/>
        <p:txBody>
          <a:bodyPr>
            <a:normAutofit/>
          </a:bodyPr>
          <a:p>
            <a:r>
              <a:rPr lang="zh-CN" altLang="en-US"/>
              <a:t>统筹协调，避免重复建设</a:t>
            </a:r>
            <a:endParaRPr lang="zh-CN" altLang="en-US"/>
          </a:p>
        </p:txBody>
      </p:sp>
      <p:sp>
        <p:nvSpPr>
          <p:cNvPr id="12" name="文本占位符 11"/>
          <p:cNvSpPr>
            <a:spLocks noGrp="1"/>
          </p:cNvSpPr>
          <p:nvPr>
            <p:ph type="body" idx="16391"/>
            <p:custDataLst>
              <p:tags r:id="rId12"/>
            </p:custDataLst>
          </p:nvPr>
        </p:nvSpPr>
        <p:spPr/>
        <p:txBody>
          <a:bodyPr>
            <a:normAutofit/>
          </a:bodyPr>
          <a:p>
            <a:r>
              <a:rPr lang="zh-CN" altLang="en-US"/>
              <a:t>通过全县统一规划与乡镇联动，合理控制分解点数量与分布密度，防止区域内重复建设导致的资源浪费，促进产业协同发展。</a:t>
            </a:r>
            <a:endParaRPr lang="zh-CN" altLang="en-US"/>
          </a:p>
        </p:txBody>
      </p:sp>
    </p:spTree>
    <p:custDataLst>
      <p:tags r:id="rId13"/>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选址安全与敏感区避让</a:t>
            </a:r>
            <a:endParaRPr lang="zh-CN" altLang="en-US"/>
          </a:p>
        </p:txBody>
      </p:sp>
      <p:sp>
        <p:nvSpPr>
          <p:cNvPr id="3" name="装饰  1"/>
          <p:cNvSpPr>
            <a:spLocks noGrp="1"/>
          </p:cNvSpPr>
          <p:nvPr>
            <p:ph type="body" idx="16392"/>
            <p:custDataLst>
              <p:tags r:id="rId2"/>
            </p:custDataLst>
          </p:nvPr>
        </p:nvSpPr>
        <p:spPr/>
        <p:txBody>
          <a:bodyPr/>
          <a:p>
            <a:r>
              <a:rPr lang="zh-CN" altLang="en-US"/>
              <a:t> </a:t>
            </a:r>
            <a:endParaRPr lang="zh-CN" altLang="en-US"/>
          </a:p>
        </p:txBody>
      </p:sp>
      <p:sp>
        <p:nvSpPr>
          <p:cNvPr id="4" name="文本占位符 3"/>
          <p:cNvSpPr>
            <a:spLocks noGrp="1"/>
          </p:cNvSpPr>
          <p:nvPr>
            <p:ph type="body" idx="16386"/>
            <p:custDataLst>
              <p:tags r:id="rId3"/>
            </p:custDataLst>
          </p:nvPr>
        </p:nvSpPr>
        <p:spPr/>
        <p:txBody>
          <a:bodyPr>
            <a:normAutofit/>
          </a:bodyPr>
          <a:p>
            <a:r>
              <a:rPr lang="zh-CN" altLang="en-US"/>
              <a:t>严守空间管控红线</a:t>
            </a:r>
            <a:endParaRPr lang="zh-CN" altLang="en-US"/>
          </a:p>
        </p:txBody>
      </p:sp>
      <p:sp>
        <p:nvSpPr>
          <p:cNvPr id="5" name="文本占位符 4"/>
          <p:cNvSpPr>
            <a:spLocks noGrp="1"/>
          </p:cNvSpPr>
          <p:nvPr>
            <p:ph type="body" idx="16387"/>
            <p:custDataLst>
              <p:tags r:id="rId4"/>
            </p:custDataLst>
          </p:nvPr>
        </p:nvSpPr>
        <p:spPr/>
        <p:txBody>
          <a:bodyPr>
            <a:normAutofit/>
          </a:bodyPr>
          <a:p>
            <a:r>
              <a:rPr lang="zh-CN" altLang="en-US"/>
              <a:t>项目选址需符合“三区三线”划定成果，严禁占用耕地，确保土地利用符合国土空间规划要求。</a:t>
            </a:r>
            <a:endParaRPr lang="zh-CN" altLang="en-US"/>
          </a:p>
        </p:txBody>
      </p:sp>
      <p:sp>
        <p:nvSpPr>
          <p:cNvPr id="6" name="装饰  4"/>
          <p:cNvSpPr>
            <a:spLocks noGrp="1"/>
          </p:cNvSpPr>
          <p:nvPr>
            <p:ph type="body" idx="16393"/>
            <p:custDataLst>
              <p:tags r:id="rId5"/>
            </p:custDataLst>
          </p:nvPr>
        </p:nvSpPr>
        <p:spPr/>
        <p:txBody>
          <a:bodyPr/>
          <a:p>
            <a:r>
              <a:rPr lang="zh-CN" altLang="en-US"/>
              <a:t> </a:t>
            </a:r>
            <a:endParaRPr lang="zh-CN" altLang="en-US"/>
          </a:p>
        </p:txBody>
      </p:sp>
      <p:sp>
        <p:nvSpPr>
          <p:cNvPr id="7" name="文本占位符 6"/>
          <p:cNvSpPr>
            <a:spLocks noGrp="1"/>
          </p:cNvSpPr>
          <p:nvPr>
            <p:ph type="body" idx="16388"/>
            <p:custDataLst>
              <p:tags r:id="rId6"/>
            </p:custDataLst>
          </p:nvPr>
        </p:nvSpPr>
        <p:spPr/>
        <p:txBody>
          <a:bodyPr>
            <a:normAutofit/>
          </a:bodyPr>
          <a:p>
            <a:r>
              <a:rPr lang="zh-CN" altLang="en-US"/>
              <a:t>规避灾害与居住风险</a:t>
            </a:r>
            <a:endParaRPr lang="zh-CN" altLang="en-US"/>
          </a:p>
        </p:txBody>
      </p:sp>
      <p:sp>
        <p:nvSpPr>
          <p:cNvPr id="8" name="文本占位符 7"/>
          <p:cNvSpPr>
            <a:spLocks noGrp="1"/>
          </p:cNvSpPr>
          <p:nvPr>
            <p:ph type="body" idx="16389"/>
            <p:custDataLst>
              <p:tags r:id="rId7"/>
            </p:custDataLst>
          </p:nvPr>
        </p:nvSpPr>
        <p:spPr/>
        <p:txBody>
          <a:bodyPr>
            <a:normAutofit/>
          </a:bodyPr>
          <a:p>
            <a:r>
              <a:rPr lang="zh-CN" altLang="en-US"/>
              <a:t>避开泥石流、滑坡等地质灾害危险区及居民区，保障场地运营安全与周边群众生活环境。</a:t>
            </a:r>
            <a:endParaRPr lang="zh-CN" altLang="en-US"/>
          </a:p>
        </p:txBody>
      </p:sp>
      <p:sp>
        <p:nvSpPr>
          <p:cNvPr id="9" name="装饰  7"/>
          <p:cNvSpPr>
            <a:spLocks noGrp="1"/>
          </p:cNvSpPr>
          <p:nvPr>
            <p:ph type="body" idx="16394"/>
            <p:custDataLst>
              <p:tags r:id="rId8"/>
            </p:custDataLst>
          </p:nvPr>
        </p:nvSpPr>
        <p:spPr/>
        <p:txBody>
          <a:bodyPr/>
          <a:p>
            <a:r>
              <a:rPr lang="zh-CN" altLang="en-US"/>
              <a:t> </a:t>
            </a:r>
            <a:endParaRPr lang="zh-CN" altLang="en-US"/>
          </a:p>
        </p:txBody>
      </p:sp>
      <p:sp>
        <p:nvSpPr>
          <p:cNvPr id="10" name="文本占位符 9"/>
          <p:cNvSpPr>
            <a:spLocks noGrp="1"/>
          </p:cNvSpPr>
          <p:nvPr>
            <p:ph type="body" idx="16390"/>
            <p:custDataLst>
              <p:tags r:id="rId9"/>
            </p:custDataLst>
          </p:nvPr>
        </p:nvSpPr>
        <p:spPr/>
        <p:txBody>
          <a:bodyPr>
            <a:normAutofit/>
          </a:bodyPr>
          <a:p>
            <a:r>
              <a:rPr lang="zh-CN" altLang="en-US"/>
              <a:t>保护生态与敏感资源</a:t>
            </a:r>
            <a:endParaRPr lang="zh-CN" altLang="en-US"/>
          </a:p>
        </p:txBody>
      </p:sp>
      <p:sp>
        <p:nvSpPr>
          <p:cNvPr id="11" name="文本占位符 10"/>
          <p:cNvSpPr>
            <a:spLocks noGrp="1"/>
          </p:cNvSpPr>
          <p:nvPr>
            <p:ph type="body" idx="16391"/>
            <p:custDataLst>
              <p:tags r:id="rId10"/>
            </p:custDataLst>
          </p:nvPr>
        </p:nvSpPr>
        <p:spPr/>
        <p:txBody>
          <a:bodyPr>
            <a:normAutofit/>
          </a:bodyPr>
          <a:p>
            <a:r>
              <a:rPr lang="zh-CN" altLang="en-US"/>
              <a:t>严格避让饮用水源保护区、自然保护地、生态公益林、文物保护单位、A级景区重点保护单位等环境与文化敏感区域，实现生态保护与产业发展协调统一。</a:t>
            </a:r>
            <a:endParaRPr lang="zh-CN" altLang="en-US"/>
          </a:p>
        </p:txBody>
      </p:sp>
    </p:spTree>
    <p:custDataLst>
      <p:tags r:id="rId1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p:cNvSpPr>
            <a:spLocks noGrp="1"/>
          </p:cNvSpPr>
          <p:nvPr>
            <p:ph type="title" idx="16388"/>
            <p:custDataLst>
              <p:tags r:id="rId1"/>
            </p:custDataLst>
          </p:nvPr>
        </p:nvSpPr>
        <p:spPr/>
        <p:txBody>
          <a:bodyPr>
            <a:normAutofit/>
          </a:bodyPr>
          <a:p>
            <a:r>
              <a:rPr lang="zh-CN" altLang="en-US"/>
              <a:t>用地规模</a:t>
            </a:r>
            <a:endParaRPr lang="zh-CN" altLang="en-US"/>
          </a:p>
        </p:txBody>
      </p:sp>
      <p:sp>
        <p:nvSpPr>
          <p:cNvPr id="3" name="节编号"/>
          <p:cNvSpPr>
            <a:spLocks noGrp="1"/>
          </p:cNvSpPr>
          <p:nvPr>
            <p:ph type="body" idx="16389"/>
            <p:custDataLst>
              <p:tags r:id="rId2"/>
            </p:custDataLst>
          </p:nvPr>
        </p:nvSpPr>
        <p:spPr/>
        <p:txBody>
          <a:bodyPr/>
          <a:p>
            <a:r>
              <a:rPr altLang="en-US"/>
              <a:t>06</a:t>
            </a:r>
            <a:endParaRPr altLang="en-US"/>
          </a:p>
        </p:txBody>
      </p:sp>
    </p:spTree>
    <p:custDataLst>
      <p:tags r:id="rId3"/>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规模确定与集约利用</a:t>
            </a:r>
            <a:endParaRPr lang="zh-CN" altLang="en-US"/>
          </a:p>
        </p:txBody>
      </p:sp>
      <p:pic>
        <p:nvPicPr>
          <p:cNvPr id="3" name="内容占位符 2" descr="E:/2024年材料/竹业相片/精选/水口镇昆坂村.JPG水口镇昆坂村"/>
          <p:cNvPicPr>
            <a:picLocks noChangeAspect="1"/>
          </p:cNvPicPr>
          <p:nvPr>
            <p:ph idx="16392"/>
            <p:custDataLst>
              <p:tags r:id="rId2"/>
            </p:custDataLst>
          </p:nvPr>
        </p:nvPicPr>
        <p:blipFill>
          <a:blip r:embed="rId3"/>
          <a:srcRect t="34002" b="34002"/>
          <a:stretch>
            <a:fillRect/>
          </a:stretch>
        </p:blipFill>
        <p:spPr>
          <a:xfrm>
            <a:off x="609600" y="1524000"/>
            <a:ext cx="10972800" cy="2184400"/>
          </a:xfrm>
          <a:custGeom>
            <a:avLst/>
            <a:gdLst>
              <a:gd name="connisteX0" fmla="*/ 0 w 10972800"/>
              <a:gd name="connsiteY0" fmla="*/ 203200 h 2184400"/>
              <a:gd name="connisteX1" fmla="*/ 203200 w 10972800"/>
              <a:gd name="connsiteY1" fmla="*/ 0 h 2184400"/>
              <a:gd name="connisteX2" fmla="*/ 10769600 w 10972800"/>
              <a:gd name="connsiteY2" fmla="*/ 0 h 2184400"/>
              <a:gd name="connisteX3" fmla="*/ 10972800 w 10972800"/>
              <a:gd name="connsiteY3" fmla="*/ 203200 h 2184400"/>
              <a:gd name="connisteX4" fmla="*/ 10972800 w 10972800"/>
              <a:gd name="connsiteY4" fmla="*/ 1981200 h 2184400"/>
              <a:gd name="connisteX5" fmla="*/ 10769600 w 10972800"/>
              <a:gd name="connsiteY5" fmla="*/ 2184400 h 2184400"/>
              <a:gd name="connisteX6" fmla="*/ 203200 w 10972800"/>
              <a:gd name="connsiteY6" fmla="*/ 2184400 h 2184400"/>
              <a:gd name="connisteX7" fmla="*/ 0 w 10972800"/>
              <a:gd name="connsiteY7" fmla="*/ 1981200 h 2184400"/>
              <a:gd name="connisteX8" fmla="*/ 0 w 10972800"/>
              <a:gd name="connsiteY8" fmla="*/ 203200 h 218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2184400">
                <a:moveTo>
                  <a:pt x="0" y="203200"/>
                </a:moveTo>
                <a:cubicBezTo>
                  <a:pt x="0" y="90976"/>
                  <a:pt x="90976" y="0"/>
                  <a:pt x="203200" y="0"/>
                </a:cubicBezTo>
                <a:lnTo>
                  <a:pt x="10769600" y="0"/>
                </a:lnTo>
                <a:cubicBezTo>
                  <a:pt x="10881824" y="0"/>
                  <a:pt x="10972800" y="90976"/>
                  <a:pt x="10972800" y="203200"/>
                </a:cubicBezTo>
                <a:lnTo>
                  <a:pt x="10972800" y="1981200"/>
                </a:lnTo>
                <a:cubicBezTo>
                  <a:pt x="10972800" y="2093424"/>
                  <a:pt x="10881824" y="2184400"/>
                  <a:pt x="10769600" y="2184400"/>
                </a:cubicBezTo>
                <a:lnTo>
                  <a:pt x="203200" y="2184400"/>
                </a:lnTo>
                <a:cubicBezTo>
                  <a:pt x="90976" y="2184400"/>
                  <a:pt x="0" y="2093424"/>
                  <a:pt x="0" y="1981200"/>
                </a:cubicBezTo>
                <a:lnTo>
                  <a:pt x="0" y="203200"/>
                </a:lnTo>
                <a:close/>
              </a:path>
            </a:pathLst>
          </a:custGeom>
        </p:spPr>
      </p:pic>
      <p:sp>
        <p:nvSpPr>
          <p:cNvPr id="4" name="文本占位符 3"/>
          <p:cNvSpPr>
            <a:spLocks noGrp="1"/>
          </p:cNvSpPr>
          <p:nvPr>
            <p:ph type="body" idx="16386"/>
            <p:custDataLst>
              <p:tags r:id="rId4"/>
            </p:custDataLst>
          </p:nvPr>
        </p:nvSpPr>
        <p:spPr/>
        <p:txBody>
          <a:bodyPr>
            <a:normAutofit fontScale="90000"/>
          </a:bodyPr>
          <a:p>
            <a:r>
              <a:rPr lang="zh-CN" altLang="en-US"/>
              <a:t>申报主体与产能需求挂钩</a:t>
            </a:r>
            <a:endParaRPr lang="zh-CN" altLang="en-US"/>
          </a:p>
        </p:txBody>
      </p:sp>
      <p:sp>
        <p:nvSpPr>
          <p:cNvPr id="5" name="文本占位符 4"/>
          <p:cNvSpPr>
            <a:spLocks noGrp="1"/>
          </p:cNvSpPr>
          <p:nvPr>
            <p:ph type="body" idx="16387"/>
            <p:custDataLst>
              <p:tags r:id="rId5"/>
            </p:custDataLst>
          </p:nvPr>
        </p:nvSpPr>
        <p:spPr/>
        <p:txBody>
          <a:bodyPr>
            <a:normAutofit/>
          </a:bodyPr>
          <a:p>
            <a:r>
              <a:rPr lang="zh-CN" altLang="en-US"/>
              <a:t>用地总规模由申请主体根据科学测算的实际产能需求自主申报，确保规模与生产能力相匹配。</a:t>
            </a:r>
            <a:endParaRPr lang="zh-CN" altLang="en-US"/>
          </a:p>
        </p:txBody>
      </p:sp>
      <p:sp>
        <p:nvSpPr>
          <p:cNvPr id="6" name="文本占位符 5"/>
          <p:cNvSpPr>
            <a:spLocks noGrp="1"/>
          </p:cNvSpPr>
          <p:nvPr>
            <p:ph type="body" idx="16388"/>
            <p:custDataLst>
              <p:tags r:id="rId6"/>
            </p:custDataLst>
          </p:nvPr>
        </p:nvSpPr>
        <p:spPr/>
        <p:txBody>
          <a:bodyPr>
            <a:normAutofit fontScale="90000"/>
          </a:bodyPr>
          <a:p>
            <a:r>
              <a:rPr lang="zh-CN" altLang="en-US"/>
              <a:t>联合审核与公开标准论证</a:t>
            </a:r>
            <a:endParaRPr lang="zh-CN" altLang="en-US"/>
          </a:p>
        </p:txBody>
      </p:sp>
      <p:sp>
        <p:nvSpPr>
          <p:cNvPr id="7" name="文本占位符 6"/>
          <p:cNvSpPr>
            <a:spLocks noGrp="1"/>
          </p:cNvSpPr>
          <p:nvPr>
            <p:ph type="body" idx="16389"/>
            <p:custDataLst>
              <p:tags r:id="rId7"/>
            </p:custDataLst>
          </p:nvPr>
        </p:nvSpPr>
        <p:spPr/>
        <p:txBody>
          <a:bodyPr>
            <a:normAutofit/>
          </a:bodyPr>
          <a:p>
            <a:r>
              <a:rPr lang="zh-CN" altLang="en-US"/>
              <a:t>联合审核组依据公开透明的用地集约高效标准和审核细则进行论证后确定最终用地规模，保障决策科学性。</a:t>
            </a:r>
            <a:endParaRPr lang="zh-CN" altLang="en-US"/>
          </a:p>
        </p:txBody>
      </p:sp>
      <p:sp>
        <p:nvSpPr>
          <p:cNvPr id="8" name="文本占位符 7"/>
          <p:cNvSpPr>
            <a:spLocks noGrp="1"/>
          </p:cNvSpPr>
          <p:nvPr>
            <p:ph type="body" idx="16390"/>
            <p:custDataLst>
              <p:tags r:id="rId8"/>
            </p:custDataLst>
          </p:nvPr>
        </p:nvSpPr>
        <p:spPr/>
        <p:txBody>
          <a:bodyPr>
            <a:normAutofit fontScale="90000"/>
          </a:bodyPr>
          <a:p>
            <a:r>
              <a:rPr lang="zh-CN" altLang="en-US"/>
              <a:t>禁止排除中小微企业竞争</a:t>
            </a:r>
            <a:endParaRPr lang="zh-CN" altLang="en-US"/>
          </a:p>
        </p:txBody>
      </p:sp>
      <p:sp>
        <p:nvSpPr>
          <p:cNvPr id="9" name="文本占位符 8"/>
          <p:cNvSpPr>
            <a:spLocks noGrp="1"/>
          </p:cNvSpPr>
          <p:nvPr>
            <p:ph type="body" idx="16391"/>
            <p:custDataLst>
              <p:tags r:id="rId9"/>
            </p:custDataLst>
          </p:nvPr>
        </p:nvSpPr>
        <p:spPr/>
        <p:txBody>
          <a:bodyPr>
            <a:normAutofit/>
          </a:bodyPr>
          <a:p>
            <a:r>
              <a:rPr lang="zh-CN" altLang="en-US"/>
              <a:t>明确规定不得以用地规模为由设置门槛，排除中小微企业参与竹材分解点建设竞争，维护市场公平。</a:t>
            </a:r>
            <a:endParaRPr lang="zh-CN" altLang="en-US"/>
          </a:p>
        </p:txBody>
      </p:sp>
    </p:spTree>
    <p:custDataLst>
      <p:tags r:id="rId10"/>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设施建设规范</a:t>
            </a:r>
            <a:endParaRPr lang="zh-CN" altLang="en-US"/>
          </a:p>
        </p:txBody>
      </p:sp>
      <p:sp>
        <p:nvSpPr>
          <p:cNvPr id="3" name="文本占位符 2"/>
          <p:cNvSpPr>
            <a:spLocks noGrp="1"/>
          </p:cNvSpPr>
          <p:nvPr>
            <p:ph type="body" idx="16386"/>
            <p:custDataLst>
              <p:tags r:id="rId2"/>
            </p:custDataLst>
          </p:nvPr>
        </p:nvSpPr>
        <p:spPr/>
        <p:txBody>
          <a:bodyPr>
            <a:normAutofit/>
          </a:bodyPr>
          <a:p>
            <a:r>
              <a:rPr lang="zh-CN" altLang="en-US"/>
              <a:t>设施用房建设标准</a:t>
            </a:r>
            <a:endParaRPr lang="zh-CN" altLang="en-US"/>
          </a:p>
        </p:txBody>
      </p:sp>
      <p:sp>
        <p:nvSpPr>
          <p:cNvPr id="4" name="装饰  2"/>
          <p:cNvSpPr>
            <a:spLocks noGrp="1"/>
          </p:cNvSpPr>
          <p:nvPr>
            <p:ph type="body" idx="16392"/>
            <p:custDataLst>
              <p:tags r:id="rId3"/>
            </p:custDataLst>
          </p:nvPr>
        </p:nvSpPr>
        <p:spPr/>
        <p:txBody>
          <a:bodyPr/>
          <a:p>
            <a:r>
              <a:rPr lang="zh-CN" altLang="en-US"/>
              <a:t> </a:t>
            </a:r>
            <a:endParaRPr lang="zh-CN" altLang="en-US"/>
          </a:p>
        </p:txBody>
      </p:sp>
      <p:sp>
        <p:nvSpPr>
          <p:cNvPr id="5" name="文本占位符 4"/>
          <p:cNvSpPr>
            <a:spLocks noGrp="1"/>
          </p:cNvSpPr>
          <p:nvPr>
            <p:ph type="body" idx="16387"/>
            <p:custDataLst>
              <p:tags r:id="rId4"/>
            </p:custDataLst>
          </p:nvPr>
        </p:nvSpPr>
        <p:spPr/>
        <p:txBody>
          <a:bodyPr>
            <a:normAutofit/>
          </a:bodyPr>
          <a:p>
            <a:r>
              <a:rPr lang="zh-CN" altLang="en-US"/>
              <a:t>设施用房需采用单体、单层结构，建筑高度严格控制在10米以内，符合安全生产基本条件。</a:t>
            </a:r>
            <a:endParaRPr lang="zh-CN" altLang="en-US"/>
          </a:p>
        </p:txBody>
      </p:sp>
      <p:sp>
        <p:nvSpPr>
          <p:cNvPr id="6" name="文本占位符 5"/>
          <p:cNvSpPr>
            <a:spLocks noGrp="1"/>
          </p:cNvSpPr>
          <p:nvPr>
            <p:ph type="body" idx="16388"/>
            <p:custDataLst>
              <p:tags r:id="rId5"/>
            </p:custDataLst>
          </p:nvPr>
        </p:nvSpPr>
        <p:spPr/>
        <p:txBody>
          <a:bodyPr>
            <a:normAutofit/>
          </a:bodyPr>
          <a:p>
            <a:r>
              <a:rPr lang="zh-CN" altLang="en-US"/>
              <a:t>建设过程安全保障</a:t>
            </a:r>
            <a:endParaRPr lang="zh-CN" altLang="en-US"/>
          </a:p>
        </p:txBody>
      </p:sp>
      <p:sp>
        <p:nvSpPr>
          <p:cNvPr id="7" name="装饰  5"/>
          <p:cNvSpPr>
            <a:spLocks noGrp="1"/>
          </p:cNvSpPr>
          <p:nvPr>
            <p:ph type="body" idx="16393"/>
            <p:custDataLst>
              <p:tags r:id="rId6"/>
            </p:custDataLst>
          </p:nvPr>
        </p:nvSpPr>
        <p:spPr/>
        <p:txBody>
          <a:bodyPr/>
          <a:p>
            <a:r>
              <a:rPr lang="zh-CN" altLang="en-US"/>
              <a:t> </a:t>
            </a:r>
            <a:endParaRPr lang="zh-CN" altLang="en-US"/>
          </a:p>
        </p:txBody>
      </p:sp>
      <p:sp>
        <p:nvSpPr>
          <p:cNvPr id="8" name="文本占位符 7"/>
          <p:cNvSpPr>
            <a:spLocks noGrp="1"/>
          </p:cNvSpPr>
          <p:nvPr>
            <p:ph type="body" idx="16389"/>
            <p:custDataLst>
              <p:tags r:id="rId7"/>
            </p:custDataLst>
          </p:nvPr>
        </p:nvSpPr>
        <p:spPr/>
        <p:txBody>
          <a:bodyPr>
            <a:normAutofit/>
          </a:bodyPr>
          <a:p>
            <a:r>
              <a:rPr lang="zh-CN" altLang="en-US"/>
              <a:t>建设主体在施工及运营全过程中必须确保生产安全，落实各项安全防护措施。</a:t>
            </a:r>
            <a:endParaRPr lang="zh-CN" altLang="en-US"/>
          </a:p>
        </p:txBody>
      </p:sp>
      <p:sp>
        <p:nvSpPr>
          <p:cNvPr id="9" name="文本占位符 8"/>
          <p:cNvSpPr>
            <a:spLocks noGrp="1"/>
          </p:cNvSpPr>
          <p:nvPr>
            <p:ph type="body" idx="16390"/>
            <p:custDataLst>
              <p:tags r:id="rId8"/>
            </p:custDataLst>
          </p:nvPr>
        </p:nvSpPr>
        <p:spPr/>
        <p:txBody>
          <a:bodyPr>
            <a:normAutofit/>
          </a:bodyPr>
          <a:p>
            <a:r>
              <a:rPr lang="zh-CN" altLang="en-US"/>
              <a:t>用地标准与审核细则公开</a:t>
            </a:r>
            <a:endParaRPr lang="zh-CN" altLang="en-US"/>
          </a:p>
        </p:txBody>
      </p:sp>
      <p:sp>
        <p:nvSpPr>
          <p:cNvPr id="10" name="装饰  8"/>
          <p:cNvSpPr>
            <a:spLocks noGrp="1"/>
          </p:cNvSpPr>
          <p:nvPr>
            <p:ph type="body" idx="16394"/>
            <p:custDataLst>
              <p:tags r:id="rId9"/>
            </p:custDataLst>
          </p:nvPr>
        </p:nvSpPr>
        <p:spPr/>
        <p:txBody>
          <a:bodyPr/>
          <a:p>
            <a:r>
              <a:rPr lang="zh-CN" altLang="en-US"/>
              <a:t> </a:t>
            </a:r>
            <a:endParaRPr lang="zh-CN" altLang="en-US"/>
          </a:p>
        </p:txBody>
      </p:sp>
      <p:sp>
        <p:nvSpPr>
          <p:cNvPr id="11" name="文本占位符 10"/>
          <p:cNvSpPr>
            <a:spLocks noGrp="1"/>
          </p:cNvSpPr>
          <p:nvPr>
            <p:ph type="body" idx="16391"/>
            <p:custDataLst>
              <p:tags r:id="rId10"/>
            </p:custDataLst>
          </p:nvPr>
        </p:nvSpPr>
        <p:spPr/>
        <p:txBody>
          <a:bodyPr>
            <a:normAutofit/>
          </a:bodyPr>
          <a:p>
            <a:r>
              <a:rPr lang="zh-CN" altLang="en-US"/>
              <a:t>用地集约高效标准和审核细则通过县政府门户网站向社会公开，增强政策执行透明度和公众监督力度。</a:t>
            </a:r>
            <a:endParaRPr lang="zh-CN" altLang="en-US"/>
          </a:p>
        </p:txBody>
      </p:sp>
    </p:spTree>
    <p:custDataLst>
      <p:tags r:id="rId1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p:cNvSpPr>
            <a:spLocks noGrp="1"/>
          </p:cNvSpPr>
          <p:nvPr>
            <p:ph type="title" idx="16388"/>
            <p:custDataLst>
              <p:tags r:id="rId1"/>
            </p:custDataLst>
          </p:nvPr>
        </p:nvSpPr>
        <p:spPr/>
        <p:txBody>
          <a:bodyPr>
            <a:normAutofit/>
          </a:bodyPr>
          <a:p>
            <a:r>
              <a:rPr lang="zh-CN" altLang="en-US"/>
              <a:t>办理流程</a:t>
            </a:r>
            <a:endParaRPr lang="zh-CN" altLang="en-US"/>
          </a:p>
        </p:txBody>
      </p:sp>
      <p:sp>
        <p:nvSpPr>
          <p:cNvPr id="3" name="节编号"/>
          <p:cNvSpPr>
            <a:spLocks noGrp="1"/>
          </p:cNvSpPr>
          <p:nvPr>
            <p:ph type="body" idx="16389"/>
            <p:custDataLst>
              <p:tags r:id="rId2"/>
            </p:custDataLst>
          </p:nvPr>
        </p:nvSpPr>
        <p:spPr/>
        <p:txBody>
          <a:bodyPr/>
          <a:p>
            <a:r>
              <a:rPr altLang="en-US"/>
              <a:t>07</a:t>
            </a:r>
            <a:endParaRPr altLang="en-US"/>
          </a:p>
        </p:txBody>
      </p:sp>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p:cNvSpPr>
            <a:spLocks noGrp="1"/>
          </p:cNvSpPr>
          <p:nvPr>
            <p:ph type="title" idx="16388"/>
            <p:custDataLst>
              <p:tags r:id="rId1"/>
            </p:custDataLst>
          </p:nvPr>
        </p:nvSpPr>
        <p:spPr/>
        <p:txBody>
          <a:bodyPr>
            <a:normAutofit/>
          </a:bodyPr>
          <a:p>
            <a:r>
              <a:rPr lang="zh-CN" altLang="en-US"/>
              <a:t>指导思想</a:t>
            </a:r>
            <a:endParaRPr lang="zh-CN" altLang="en-US"/>
          </a:p>
        </p:txBody>
      </p:sp>
      <p:sp>
        <p:nvSpPr>
          <p:cNvPr id="3" name="节编号"/>
          <p:cNvSpPr>
            <a:spLocks noGrp="1"/>
          </p:cNvSpPr>
          <p:nvPr>
            <p:ph type="body" idx="16389"/>
            <p:custDataLst>
              <p:tags r:id="rId2"/>
            </p:custDataLst>
          </p:nvPr>
        </p:nvSpPr>
        <p:spPr/>
        <p:txBody>
          <a:bodyPr/>
          <a:p>
            <a:r>
              <a:rPr altLang="en-US"/>
              <a:t>01</a:t>
            </a:r>
            <a:endParaRPr altLang="en-US"/>
          </a:p>
        </p:txBody>
      </p:sp>
    </p:spTree>
    <p:custDataLst>
      <p:tags r:id="rId3"/>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申请材料与审批环节</a:t>
            </a:r>
            <a:endParaRPr lang="zh-CN" altLang="en-US"/>
          </a:p>
        </p:txBody>
      </p:sp>
      <p:sp>
        <p:nvSpPr>
          <p:cNvPr id="3" name="装饰  1"/>
          <p:cNvSpPr>
            <a:spLocks noGrp="1"/>
          </p:cNvSpPr>
          <p:nvPr>
            <p:ph type="body" idx="16395"/>
            <p:custDataLst>
              <p:tags r:id="rId2"/>
            </p:custDataLst>
          </p:nvPr>
        </p:nvSpPr>
        <p:spPr/>
        <p:txBody>
          <a:bodyPr/>
          <a:p>
            <a:r>
              <a:rPr lang="zh-CN" altLang="en-US"/>
              <a:t> </a:t>
            </a:r>
            <a:endParaRPr lang="zh-CN" altLang="en-US"/>
          </a:p>
        </p:txBody>
      </p:sp>
      <p:pic>
        <p:nvPicPr>
          <p:cNvPr id="20" name="图片占位符 19"/>
          <p:cNvPicPr/>
          <p:nvPr>
            <p:ph type="pic" idx="16394"/>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a:off x="822960" y="2143760"/>
            <a:ext cx="487680" cy="487680"/>
          </a:xfrm>
          <a:prstGeom prst="rect">
            <a:avLst/>
          </a:prstGeom>
        </p:spPr>
      </p:pic>
      <p:sp>
        <p:nvSpPr>
          <p:cNvPr id="5" name="文本占位符 4"/>
          <p:cNvSpPr>
            <a:spLocks noGrp="1"/>
          </p:cNvSpPr>
          <p:nvPr>
            <p:ph type="body" idx="16386"/>
            <p:custDataLst>
              <p:tags r:id="rId6"/>
            </p:custDataLst>
          </p:nvPr>
        </p:nvSpPr>
        <p:spPr/>
        <p:txBody>
          <a:bodyPr>
            <a:normAutofit/>
          </a:bodyPr>
          <a:p>
            <a:r>
              <a:rPr lang="zh-CN" altLang="en-US"/>
              <a:t>核心申请材料清单</a:t>
            </a:r>
            <a:endParaRPr lang="zh-CN" altLang="en-US"/>
          </a:p>
        </p:txBody>
      </p:sp>
      <p:sp>
        <p:nvSpPr>
          <p:cNvPr id="6" name="文本占位符 5"/>
          <p:cNvSpPr>
            <a:spLocks noGrp="1"/>
          </p:cNvSpPr>
          <p:nvPr>
            <p:ph type="body" idx="16387"/>
            <p:custDataLst>
              <p:tags r:id="rId7"/>
            </p:custDataLst>
          </p:nvPr>
        </p:nvSpPr>
        <p:spPr/>
        <p:txBody>
          <a:bodyPr>
            <a:normAutofit/>
          </a:bodyPr>
          <a:p>
            <a:r>
              <a:rPr lang="zh-CN" altLang="en-US"/>
              <a:t>项目建设单位需提交申请报告、初步用地红线范围及建设方案，明确竹材分解点的建设内容、规模及选址意向。</a:t>
            </a:r>
            <a:endParaRPr lang="zh-CN" altLang="en-US"/>
          </a:p>
        </p:txBody>
      </p:sp>
      <p:sp>
        <p:nvSpPr>
          <p:cNvPr id="7" name="装饰  5"/>
          <p:cNvSpPr>
            <a:spLocks noGrp="1"/>
          </p:cNvSpPr>
          <p:nvPr>
            <p:ph type="body" idx="16397"/>
            <p:custDataLst>
              <p:tags r:id="rId8"/>
            </p:custDataLst>
          </p:nvPr>
        </p:nvSpPr>
        <p:spPr/>
        <p:txBody>
          <a:bodyPr/>
          <a:p>
            <a:r>
              <a:rPr lang="zh-CN" altLang="en-US"/>
              <a:t> </a:t>
            </a:r>
            <a:endParaRPr lang="zh-CN" altLang="en-US"/>
          </a:p>
        </p:txBody>
      </p:sp>
      <p:pic>
        <p:nvPicPr>
          <p:cNvPr id="19" name="图片占位符 18"/>
          <p:cNvPicPr/>
          <p:nvPr>
            <p:ph type="pic" idx="16396"/>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6537960" y="2143760"/>
            <a:ext cx="487680" cy="487680"/>
          </a:xfrm>
          <a:prstGeom prst="rect">
            <a:avLst/>
          </a:prstGeom>
        </p:spPr>
      </p:pic>
      <p:sp>
        <p:nvSpPr>
          <p:cNvPr id="9" name="文本占位符 8"/>
          <p:cNvSpPr>
            <a:spLocks noGrp="1"/>
          </p:cNvSpPr>
          <p:nvPr>
            <p:ph type="body" idx="16388"/>
            <p:custDataLst>
              <p:tags r:id="rId12"/>
            </p:custDataLst>
          </p:nvPr>
        </p:nvSpPr>
        <p:spPr/>
        <p:txBody>
          <a:bodyPr>
            <a:normAutofit/>
          </a:bodyPr>
          <a:p>
            <a:r>
              <a:rPr lang="zh-CN" altLang="en-US"/>
              <a:t>权属单位前置同意</a:t>
            </a:r>
            <a:endParaRPr lang="zh-CN" altLang="en-US"/>
          </a:p>
        </p:txBody>
      </p:sp>
      <p:sp>
        <p:nvSpPr>
          <p:cNvPr id="10" name="文本占位符 9"/>
          <p:cNvSpPr>
            <a:spLocks noGrp="1"/>
          </p:cNvSpPr>
          <p:nvPr>
            <p:ph type="body" idx="16389"/>
            <p:custDataLst>
              <p:tags r:id="rId13"/>
            </p:custDataLst>
          </p:nvPr>
        </p:nvSpPr>
        <p:spPr/>
        <p:txBody>
          <a:bodyPr>
            <a:normAutofit/>
          </a:bodyPr>
          <a:p>
            <a:r>
              <a:rPr lang="zh-CN" altLang="en-US"/>
              <a:t>申请材料须经林地、林木所有权单位审核同意，确保用地权属清晰、无争议。</a:t>
            </a:r>
            <a:endParaRPr lang="zh-CN" altLang="en-US"/>
          </a:p>
        </p:txBody>
      </p:sp>
      <p:sp>
        <p:nvSpPr>
          <p:cNvPr id="11" name="装饰  9"/>
          <p:cNvSpPr>
            <a:spLocks noGrp="1"/>
          </p:cNvSpPr>
          <p:nvPr>
            <p:ph type="body" idx="16399"/>
            <p:custDataLst>
              <p:tags r:id="rId14"/>
            </p:custDataLst>
          </p:nvPr>
        </p:nvSpPr>
        <p:spPr/>
        <p:txBody>
          <a:bodyPr/>
          <a:p>
            <a:r>
              <a:rPr lang="zh-CN" altLang="en-US"/>
              <a:t> </a:t>
            </a:r>
            <a:endParaRPr lang="zh-CN" altLang="en-US"/>
          </a:p>
        </p:txBody>
      </p:sp>
      <p:pic>
        <p:nvPicPr>
          <p:cNvPr id="22" name="图片占位符 21"/>
          <p:cNvPicPr/>
          <p:nvPr>
            <p:ph type="pic" idx="16398"/>
            <p:custDataLst>
              <p:tags r:id="rId15"/>
            </p:custDataLst>
          </p:nvPr>
        </p:nvPicPr>
        <p:blipFill>
          <a:blip r:embed="rId16">
            <a:extLst>
              <a:ext uri="{96DAC541-7B7A-43D3-8B79-37D633B846F1}">
                <asvg:svgBlip xmlns:asvg="http://schemas.microsoft.com/office/drawing/2016/SVG/main" r:embed="rId17"/>
              </a:ext>
            </a:extLst>
          </a:blip>
          <a:stretch>
            <a:fillRect/>
          </a:stretch>
        </p:blipFill>
        <p:spPr>
          <a:xfrm>
            <a:off x="822960" y="4328160"/>
            <a:ext cx="487680" cy="487680"/>
          </a:xfrm>
          <a:prstGeom prst="rect">
            <a:avLst/>
          </a:prstGeom>
        </p:spPr>
      </p:pic>
      <p:sp>
        <p:nvSpPr>
          <p:cNvPr id="13" name="文本占位符 12"/>
          <p:cNvSpPr>
            <a:spLocks noGrp="1"/>
          </p:cNvSpPr>
          <p:nvPr>
            <p:ph type="body" idx="16390"/>
            <p:custDataLst>
              <p:tags r:id="rId18"/>
            </p:custDataLst>
          </p:nvPr>
        </p:nvSpPr>
        <p:spPr/>
        <p:txBody>
          <a:bodyPr>
            <a:normAutofit/>
          </a:bodyPr>
          <a:p>
            <a:r>
              <a:rPr lang="zh-CN" altLang="en-US"/>
              <a:t>多部门联合审核机制</a:t>
            </a:r>
            <a:endParaRPr lang="zh-CN" altLang="en-US"/>
          </a:p>
        </p:txBody>
      </p:sp>
      <p:sp>
        <p:nvSpPr>
          <p:cNvPr id="14" name="文本占位符 13"/>
          <p:cNvSpPr>
            <a:spLocks noGrp="1"/>
          </p:cNvSpPr>
          <p:nvPr>
            <p:ph type="body" idx="16391"/>
            <p:custDataLst>
              <p:tags r:id="rId19"/>
            </p:custDataLst>
          </p:nvPr>
        </p:nvSpPr>
        <p:spPr/>
        <p:txBody>
          <a:bodyPr>
            <a:normAutofit lnSpcReduction="10000"/>
          </a:bodyPr>
          <a:p>
            <a:r>
              <a:rPr lang="zh-CN" altLang="en-US"/>
              <a:t>由属地乡镇人民政府牵头，联合县自然资源局、文化体育和旅游局、泉州市德化生态环境局、县林业局进行选址联合审核，确保符合规划、环保、安全等要求。</a:t>
            </a:r>
            <a:endParaRPr lang="zh-CN" altLang="en-US"/>
          </a:p>
        </p:txBody>
      </p:sp>
      <p:sp>
        <p:nvSpPr>
          <p:cNvPr id="15" name="装饰  3"/>
          <p:cNvSpPr>
            <a:spLocks noGrp="1"/>
          </p:cNvSpPr>
          <p:nvPr>
            <p:ph type="body" idx="16401"/>
            <p:custDataLst>
              <p:tags r:id="rId20"/>
            </p:custDataLst>
          </p:nvPr>
        </p:nvSpPr>
        <p:spPr/>
        <p:txBody>
          <a:bodyPr/>
          <a:p>
            <a:r>
              <a:rPr lang="zh-CN" altLang="en-US"/>
              <a:t> </a:t>
            </a:r>
            <a:endParaRPr lang="zh-CN" altLang="en-US"/>
          </a:p>
        </p:txBody>
      </p:sp>
      <p:pic>
        <p:nvPicPr>
          <p:cNvPr id="21" name="图片占位符 20"/>
          <p:cNvPicPr/>
          <p:nvPr>
            <p:ph type="pic" idx="16400"/>
            <p:custDataLst>
              <p:tags r:id="rId21"/>
            </p:custDataLst>
          </p:nvPr>
        </p:nvPicPr>
        <p:blipFill>
          <a:blip r:embed="rId22">
            <a:extLst>
              <a:ext uri="{96DAC541-7B7A-43D3-8B79-37D633B846F1}">
                <asvg:svgBlip xmlns:asvg="http://schemas.microsoft.com/office/drawing/2016/SVG/main" r:embed="rId23"/>
              </a:ext>
            </a:extLst>
          </a:blip>
          <a:stretch>
            <a:fillRect/>
          </a:stretch>
        </p:blipFill>
        <p:spPr>
          <a:xfrm>
            <a:off x="6537960" y="4328160"/>
            <a:ext cx="487680" cy="487680"/>
          </a:xfrm>
          <a:prstGeom prst="rect">
            <a:avLst/>
          </a:prstGeom>
        </p:spPr>
      </p:pic>
      <p:sp>
        <p:nvSpPr>
          <p:cNvPr id="17" name="文本占位符 16"/>
          <p:cNvSpPr>
            <a:spLocks noGrp="1"/>
          </p:cNvSpPr>
          <p:nvPr>
            <p:ph type="body" idx="16392"/>
            <p:custDataLst>
              <p:tags r:id="rId24"/>
            </p:custDataLst>
          </p:nvPr>
        </p:nvSpPr>
        <p:spPr/>
        <p:txBody>
          <a:bodyPr>
            <a:normAutofit/>
          </a:bodyPr>
          <a:p>
            <a:r>
              <a:rPr lang="zh-CN" altLang="en-US"/>
              <a:t>林地审批手续办理</a:t>
            </a:r>
            <a:endParaRPr lang="zh-CN" altLang="en-US"/>
          </a:p>
        </p:txBody>
      </p:sp>
      <p:sp>
        <p:nvSpPr>
          <p:cNvPr id="18" name="文本占位符 17"/>
          <p:cNvSpPr>
            <a:spLocks noGrp="1"/>
          </p:cNvSpPr>
          <p:nvPr>
            <p:ph type="body" idx="16393"/>
            <p:custDataLst>
              <p:tags r:id="rId25"/>
            </p:custDataLst>
          </p:nvPr>
        </p:nvSpPr>
        <p:spPr/>
        <p:txBody>
          <a:bodyPr>
            <a:normAutofit/>
          </a:bodyPr>
          <a:p>
            <a:r>
              <a:rPr lang="zh-CN" altLang="en-US"/>
              <a:t>经联合审核确定选址后，建设单位依法向林业主管部门申请办理使用林地审批手续，完成最终合规性确认。</a:t>
            </a:r>
            <a:endParaRPr lang="zh-CN" altLang="en-US"/>
          </a:p>
        </p:txBody>
      </p:sp>
    </p:spTree>
    <p:custDataLst>
      <p:tags r:id="rId26"/>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p:cNvSpPr>
            <a:spLocks noGrp="1"/>
          </p:cNvSpPr>
          <p:nvPr>
            <p:ph type="title" idx="16388"/>
            <p:custDataLst>
              <p:tags r:id="rId1"/>
            </p:custDataLst>
          </p:nvPr>
        </p:nvSpPr>
        <p:spPr/>
        <p:txBody>
          <a:bodyPr>
            <a:normAutofit/>
          </a:bodyPr>
          <a:p>
            <a:r>
              <a:rPr lang="zh-CN" altLang="en-US"/>
              <a:t>方案颁布实施建议</a:t>
            </a:r>
            <a:endParaRPr lang="zh-CN" altLang="en-US"/>
          </a:p>
        </p:txBody>
      </p:sp>
      <p:sp>
        <p:nvSpPr>
          <p:cNvPr id="3" name="节编号"/>
          <p:cNvSpPr>
            <a:spLocks noGrp="1"/>
          </p:cNvSpPr>
          <p:nvPr>
            <p:ph type="body" idx="16389"/>
            <p:custDataLst>
              <p:tags r:id="rId2"/>
            </p:custDataLst>
          </p:nvPr>
        </p:nvSpPr>
        <p:spPr/>
        <p:txBody>
          <a:bodyPr/>
          <a:p>
            <a:r>
              <a:rPr altLang="en-US"/>
              <a:t>08</a:t>
            </a:r>
            <a:endParaRPr altLang="en-US"/>
          </a:p>
        </p:txBody>
      </p:sp>
    </p:spTree>
    <p:custDataLst>
      <p:tags r:id="rId3"/>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审批与联合发文</a:t>
            </a:r>
            <a:endParaRPr lang="zh-CN" altLang="en-US"/>
          </a:p>
        </p:txBody>
      </p:sp>
      <p:pic>
        <p:nvPicPr>
          <p:cNvPr id="3" name="内容占位符 2" descr="E:/2024年材料/竹业相片/精选/大铭乡金黄村1.jpg大铭乡金黄村1"/>
          <p:cNvPicPr>
            <a:picLocks noChangeAspect="1"/>
          </p:cNvPicPr>
          <p:nvPr>
            <p:ph idx="16392"/>
            <p:custDataLst>
              <p:tags r:id="rId2"/>
            </p:custDataLst>
          </p:nvPr>
        </p:nvPicPr>
        <p:blipFill>
          <a:blip r:embed="rId3"/>
          <a:srcRect t="33704" b="33704"/>
          <a:stretch>
            <a:fillRect/>
          </a:stretch>
        </p:blipFill>
        <p:spPr>
          <a:xfrm>
            <a:off x="609600" y="609600"/>
            <a:ext cx="10972800" cy="2387600"/>
          </a:xfrm>
          <a:custGeom>
            <a:avLst/>
            <a:gdLst>
              <a:gd name="connisteX0" fmla="*/ 0 w 10972800"/>
              <a:gd name="connsiteY0" fmla="*/ 203200 h 2387600"/>
              <a:gd name="connisteX1" fmla="*/ 203200 w 10972800"/>
              <a:gd name="connsiteY1" fmla="*/ 0 h 2387600"/>
              <a:gd name="connisteX2" fmla="*/ 10769600 w 10972800"/>
              <a:gd name="connsiteY2" fmla="*/ 0 h 2387600"/>
              <a:gd name="connisteX3" fmla="*/ 10972800 w 10972800"/>
              <a:gd name="connsiteY3" fmla="*/ 203200 h 2387600"/>
              <a:gd name="connisteX4" fmla="*/ 10972800 w 10972800"/>
              <a:gd name="connsiteY4" fmla="*/ 2184400 h 2387600"/>
              <a:gd name="connisteX5" fmla="*/ 10769600 w 10972800"/>
              <a:gd name="connsiteY5" fmla="*/ 2387600 h 2387600"/>
              <a:gd name="connisteX6" fmla="*/ 203200 w 10972800"/>
              <a:gd name="connsiteY6" fmla="*/ 2387600 h 2387600"/>
              <a:gd name="connisteX7" fmla="*/ 0 w 10972800"/>
              <a:gd name="connsiteY7" fmla="*/ 2184400 h 2387600"/>
              <a:gd name="connisteX8" fmla="*/ 0 w 10972800"/>
              <a:gd name="connsiteY8" fmla="*/ 203200 h 238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2387600">
                <a:moveTo>
                  <a:pt x="0" y="203200"/>
                </a:moveTo>
                <a:cubicBezTo>
                  <a:pt x="0" y="90976"/>
                  <a:pt x="90976" y="0"/>
                  <a:pt x="203200" y="0"/>
                </a:cubicBezTo>
                <a:lnTo>
                  <a:pt x="10769600" y="0"/>
                </a:lnTo>
                <a:cubicBezTo>
                  <a:pt x="10881824" y="0"/>
                  <a:pt x="10972800" y="90976"/>
                  <a:pt x="10972800" y="203200"/>
                </a:cubicBezTo>
                <a:lnTo>
                  <a:pt x="10972800" y="2184400"/>
                </a:lnTo>
                <a:cubicBezTo>
                  <a:pt x="10972800" y="2296624"/>
                  <a:pt x="10881824" y="2387600"/>
                  <a:pt x="10769600" y="2387600"/>
                </a:cubicBezTo>
                <a:lnTo>
                  <a:pt x="203200" y="2387600"/>
                </a:lnTo>
                <a:cubicBezTo>
                  <a:pt x="90976" y="2387600"/>
                  <a:pt x="0" y="2296624"/>
                  <a:pt x="0" y="2184400"/>
                </a:cubicBezTo>
                <a:lnTo>
                  <a:pt x="0" y="203200"/>
                </a:lnTo>
                <a:close/>
              </a:path>
            </a:pathLst>
          </a:custGeom>
        </p:spPr>
      </p:pic>
      <p:sp>
        <p:nvSpPr>
          <p:cNvPr id="4" name="装饰  2"/>
          <p:cNvSpPr>
            <a:spLocks noGrp="1"/>
          </p:cNvSpPr>
          <p:nvPr>
            <p:ph type="body" idx="16393"/>
            <p:custDataLst>
              <p:tags r:id="rId4"/>
            </p:custDataLst>
          </p:nvPr>
        </p:nvSpPr>
        <p:spPr/>
        <p:txBody>
          <a:bodyPr/>
          <a:p>
            <a:r>
              <a:rPr lang="zh-CN" altLang="en-US"/>
              <a:t> </a:t>
            </a:r>
            <a:endParaRPr lang="zh-CN" altLang="en-US"/>
          </a:p>
        </p:txBody>
      </p:sp>
      <p:sp>
        <p:nvSpPr>
          <p:cNvPr id="5" name="文本占位符 4"/>
          <p:cNvSpPr>
            <a:spLocks noGrp="1"/>
          </p:cNvSpPr>
          <p:nvPr>
            <p:ph type="body" idx="16386"/>
            <p:custDataLst>
              <p:tags r:id="rId5"/>
            </p:custDataLst>
          </p:nvPr>
        </p:nvSpPr>
        <p:spPr/>
        <p:txBody>
          <a:bodyPr>
            <a:normAutofit/>
          </a:bodyPr>
          <a:p>
            <a:r>
              <a:rPr lang="zh-CN" altLang="en-US"/>
              <a:t>审批主体与程序</a:t>
            </a:r>
            <a:endParaRPr lang="zh-CN" altLang="en-US"/>
          </a:p>
        </p:txBody>
      </p:sp>
      <p:sp>
        <p:nvSpPr>
          <p:cNvPr id="6" name="文本占位符 5"/>
          <p:cNvSpPr>
            <a:spLocks noGrp="1"/>
          </p:cNvSpPr>
          <p:nvPr>
            <p:ph type="body" idx="16387"/>
            <p:custDataLst>
              <p:tags r:id="rId6"/>
            </p:custDataLst>
          </p:nvPr>
        </p:nvSpPr>
        <p:spPr/>
        <p:txBody>
          <a:bodyPr>
            <a:normAutofit/>
          </a:bodyPr>
          <a:p>
            <a:r>
              <a:rPr lang="zh-CN" altLang="en-US"/>
              <a:t>方案需经德化县人民政府常务会研究通过，以确保政策制定的权威性和决策的科学性。</a:t>
            </a:r>
            <a:endParaRPr lang="zh-CN" altLang="en-US"/>
          </a:p>
        </p:txBody>
      </p:sp>
      <p:sp>
        <p:nvSpPr>
          <p:cNvPr id="7" name="装饰  5"/>
          <p:cNvSpPr>
            <a:spLocks noGrp="1"/>
          </p:cNvSpPr>
          <p:nvPr>
            <p:ph type="body" idx="16394"/>
            <p:custDataLst>
              <p:tags r:id="rId7"/>
            </p:custDataLst>
          </p:nvPr>
        </p:nvSpPr>
        <p:spPr/>
        <p:txBody>
          <a:bodyPr/>
          <a:p>
            <a:r>
              <a:rPr lang="zh-CN" altLang="en-US"/>
              <a:t> </a:t>
            </a:r>
            <a:endParaRPr lang="zh-CN" altLang="en-US"/>
          </a:p>
        </p:txBody>
      </p:sp>
      <p:sp>
        <p:nvSpPr>
          <p:cNvPr id="8" name="文本占位符 7"/>
          <p:cNvSpPr>
            <a:spLocks noGrp="1"/>
          </p:cNvSpPr>
          <p:nvPr>
            <p:ph type="body" idx="16388"/>
            <p:custDataLst>
              <p:tags r:id="rId8"/>
            </p:custDataLst>
          </p:nvPr>
        </p:nvSpPr>
        <p:spPr/>
        <p:txBody>
          <a:bodyPr>
            <a:normAutofit/>
          </a:bodyPr>
          <a:p>
            <a:r>
              <a:rPr lang="zh-CN" altLang="en-US"/>
              <a:t>联合发文部门</a:t>
            </a:r>
            <a:endParaRPr lang="zh-CN" altLang="en-US"/>
          </a:p>
        </p:txBody>
      </p:sp>
      <p:sp>
        <p:nvSpPr>
          <p:cNvPr id="9" name="文本占位符 8"/>
          <p:cNvSpPr>
            <a:spLocks noGrp="1"/>
          </p:cNvSpPr>
          <p:nvPr>
            <p:ph type="body" idx="16389"/>
            <p:custDataLst>
              <p:tags r:id="rId9"/>
            </p:custDataLst>
          </p:nvPr>
        </p:nvSpPr>
        <p:spPr/>
        <p:txBody>
          <a:bodyPr>
            <a:normAutofit/>
          </a:bodyPr>
          <a:p>
            <a:r>
              <a:rPr lang="zh-CN" altLang="en-US"/>
              <a:t>由德化县林业局、自然资源局、文化体育和旅游局、泉州市德化生态环境局联合发文颁布实施，强化多部门协同联动。</a:t>
            </a:r>
            <a:endParaRPr lang="zh-CN" altLang="en-US"/>
          </a:p>
        </p:txBody>
      </p:sp>
      <p:sp>
        <p:nvSpPr>
          <p:cNvPr id="10" name="装饰  8"/>
          <p:cNvSpPr>
            <a:spLocks noGrp="1"/>
          </p:cNvSpPr>
          <p:nvPr>
            <p:ph type="body" idx="16395"/>
            <p:custDataLst>
              <p:tags r:id="rId10"/>
            </p:custDataLst>
          </p:nvPr>
        </p:nvSpPr>
        <p:spPr/>
        <p:txBody>
          <a:bodyPr/>
          <a:p>
            <a:r>
              <a:rPr lang="zh-CN" altLang="en-US"/>
              <a:t> </a:t>
            </a:r>
            <a:endParaRPr lang="zh-CN" altLang="en-US"/>
          </a:p>
        </p:txBody>
      </p:sp>
      <p:sp>
        <p:nvSpPr>
          <p:cNvPr id="11" name="文本占位符 10"/>
          <p:cNvSpPr>
            <a:spLocks noGrp="1"/>
          </p:cNvSpPr>
          <p:nvPr>
            <p:ph type="body" idx="16390"/>
            <p:custDataLst>
              <p:tags r:id="rId11"/>
            </p:custDataLst>
          </p:nvPr>
        </p:nvSpPr>
        <p:spPr/>
        <p:txBody>
          <a:bodyPr>
            <a:normAutofit/>
          </a:bodyPr>
          <a:p>
            <a:r>
              <a:rPr lang="zh-CN" altLang="en-US"/>
              <a:t>政策实施保障</a:t>
            </a:r>
            <a:endParaRPr lang="zh-CN" altLang="en-US"/>
          </a:p>
        </p:txBody>
      </p:sp>
      <p:sp>
        <p:nvSpPr>
          <p:cNvPr id="12" name="文本占位符 11"/>
          <p:cNvSpPr>
            <a:spLocks noGrp="1"/>
          </p:cNvSpPr>
          <p:nvPr>
            <p:ph type="body" idx="16391"/>
            <p:custDataLst>
              <p:tags r:id="rId12"/>
            </p:custDataLst>
          </p:nvPr>
        </p:nvSpPr>
        <p:spPr/>
        <p:txBody>
          <a:bodyPr>
            <a:normAutofit/>
          </a:bodyPr>
          <a:p>
            <a:r>
              <a:rPr lang="zh-CN" altLang="en-US"/>
              <a:t>通过多部门联合发文，明确各部门职责分工，形成工作合力，保障竹材分解点使用林地政策的有效落地与执行。</a:t>
            </a:r>
            <a:endParaRPr lang="zh-CN" altLang="en-US"/>
          </a:p>
        </p:txBody>
      </p:sp>
    </p:spTree>
    <p:custDataLst>
      <p:tags r:id="rId1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政策制定的核心指引</a:t>
            </a:r>
            <a:endParaRPr lang="zh-CN" altLang="en-US"/>
          </a:p>
        </p:txBody>
      </p:sp>
      <p:sp>
        <p:nvSpPr>
          <p:cNvPr id="3" name="文本占位符 2"/>
          <p:cNvSpPr>
            <a:spLocks noGrp="1"/>
          </p:cNvSpPr>
          <p:nvPr>
            <p:ph type="body" idx="16386"/>
            <p:custDataLst>
              <p:tags r:id="rId2"/>
            </p:custDataLst>
          </p:nvPr>
        </p:nvSpPr>
        <p:spPr/>
        <p:txBody>
          <a:bodyPr>
            <a:normAutofit/>
          </a:bodyPr>
          <a:p>
            <a:r>
              <a:rPr lang="zh-CN" altLang="en-US"/>
              <a:t>指导思想的核心遵循</a:t>
            </a:r>
            <a:endParaRPr lang="zh-CN" altLang="en-US"/>
          </a:p>
        </p:txBody>
      </p:sp>
      <p:sp>
        <p:nvSpPr>
          <p:cNvPr id="4" name="文本占位符 3"/>
          <p:cNvSpPr>
            <a:spLocks noGrp="1"/>
          </p:cNvSpPr>
          <p:nvPr>
            <p:ph type="body" idx="16387"/>
            <p:custDataLst>
              <p:tags r:id="rId3"/>
            </p:custDataLst>
          </p:nvPr>
        </p:nvSpPr>
        <p:spPr/>
        <p:txBody>
          <a:bodyPr>
            <a:normAutofit/>
          </a:bodyPr>
          <a:p>
            <a:r>
              <a:rPr lang="zh-CN" altLang="en-US"/>
              <a:t>以习近平新时代中国特色社会主义思想为根本指导，深入贯彻习近平总书记“要搞竹子深加工，把小竹子做成大产业”的重要指示精神，落实赵龙省长“统筹做好竹产业、竹科技、竹文化、竹工艺”的工作要求。</a:t>
            </a:r>
            <a:endParaRPr lang="zh-CN" altLang="en-US"/>
          </a:p>
        </p:txBody>
      </p:sp>
      <p:sp>
        <p:nvSpPr>
          <p:cNvPr id="5" name="文本占位符 4"/>
          <p:cNvSpPr>
            <a:spLocks noGrp="1"/>
          </p:cNvSpPr>
          <p:nvPr>
            <p:ph type="body" idx="16388"/>
            <p:custDataLst>
              <p:tags r:id="rId4"/>
            </p:custDataLst>
          </p:nvPr>
        </p:nvSpPr>
        <p:spPr/>
        <p:txBody>
          <a:bodyPr>
            <a:normAutofit/>
          </a:bodyPr>
          <a:p>
            <a:r>
              <a:rPr lang="zh-CN" altLang="en-US"/>
              <a:t>政策目标的战略定位</a:t>
            </a:r>
            <a:endParaRPr lang="zh-CN" altLang="en-US"/>
          </a:p>
        </p:txBody>
      </p:sp>
      <p:sp>
        <p:nvSpPr>
          <p:cNvPr id="6" name="文本占位符 5"/>
          <p:cNvSpPr>
            <a:spLocks noGrp="1"/>
          </p:cNvSpPr>
          <p:nvPr>
            <p:ph type="body" idx="16389"/>
            <p:custDataLst>
              <p:tags r:id="rId5"/>
            </p:custDataLst>
          </p:nvPr>
        </p:nvSpPr>
        <p:spPr/>
        <p:txBody>
          <a:bodyPr>
            <a:normAutofit/>
          </a:bodyPr>
          <a:p>
            <a:r>
              <a:rPr lang="zh-CN" altLang="en-US"/>
              <a:t>以竹林资源培育为基础，加快推进竹材分解点建设，完善竹产业加工体系，推动德化县竹资源优势转化为产业优势、经济优势。</a:t>
            </a:r>
            <a:endParaRPr lang="zh-CN" altLang="en-US"/>
          </a:p>
        </p:txBody>
      </p:sp>
      <p:sp>
        <p:nvSpPr>
          <p:cNvPr id="7" name="文本占位符 6"/>
          <p:cNvSpPr>
            <a:spLocks noGrp="1"/>
          </p:cNvSpPr>
          <p:nvPr>
            <p:ph type="body" idx="16390"/>
            <p:custDataLst>
              <p:tags r:id="rId6"/>
            </p:custDataLst>
          </p:nvPr>
        </p:nvSpPr>
        <p:spPr/>
        <p:txBody>
          <a:bodyPr>
            <a:normAutofit/>
          </a:bodyPr>
          <a:p>
            <a:r>
              <a:rPr lang="zh-CN" altLang="en-US"/>
              <a:t>发展方向的民生导向</a:t>
            </a:r>
            <a:endParaRPr lang="zh-CN" altLang="en-US"/>
          </a:p>
        </p:txBody>
      </p:sp>
      <p:sp>
        <p:nvSpPr>
          <p:cNvPr id="8" name="文本占位符 7"/>
          <p:cNvSpPr>
            <a:spLocks noGrp="1"/>
          </p:cNvSpPr>
          <p:nvPr>
            <p:ph type="body" idx="16391"/>
            <p:custDataLst>
              <p:tags r:id="rId7"/>
            </p:custDataLst>
          </p:nvPr>
        </p:nvSpPr>
        <p:spPr/>
        <p:txBody>
          <a:bodyPr>
            <a:normAutofit/>
          </a:bodyPr>
          <a:p>
            <a:r>
              <a:rPr lang="zh-CN" altLang="en-US"/>
              <a:t>持续助力乡村振兴战略实施，促进竹农增收致富，最终实现德化县竹产业高质量可持续发展的总体目标。</a:t>
            </a:r>
            <a:endParaRPr lang="zh-CN" altLang="en-US"/>
          </a:p>
        </p:txBody>
      </p:sp>
    </p:spTree>
    <p:custDataLst>
      <p:tags r:id="rId8"/>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p:cNvSpPr>
            <a:spLocks noGrp="1"/>
          </p:cNvSpPr>
          <p:nvPr>
            <p:ph type="title" idx="16388"/>
            <p:custDataLst>
              <p:tags r:id="rId1"/>
            </p:custDataLst>
          </p:nvPr>
        </p:nvSpPr>
        <p:spPr/>
        <p:txBody>
          <a:bodyPr>
            <a:normAutofit/>
          </a:bodyPr>
          <a:p>
            <a:r>
              <a:rPr lang="zh-CN" altLang="en-US"/>
              <a:t>方案形成过程</a:t>
            </a:r>
            <a:endParaRPr lang="zh-CN" altLang="en-US"/>
          </a:p>
        </p:txBody>
      </p:sp>
      <p:sp>
        <p:nvSpPr>
          <p:cNvPr id="3" name="节编号"/>
          <p:cNvSpPr>
            <a:spLocks noGrp="1"/>
          </p:cNvSpPr>
          <p:nvPr>
            <p:ph type="body" idx="16389"/>
            <p:custDataLst>
              <p:tags r:id="rId2"/>
            </p:custDataLst>
          </p:nvPr>
        </p:nvSpPr>
        <p:spPr/>
        <p:txBody>
          <a:bodyPr/>
          <a:p>
            <a:r>
              <a:rPr altLang="en-US"/>
              <a:t>02</a:t>
            </a:r>
            <a:endParaRPr altLang="en-US"/>
          </a:p>
        </p:txBody>
      </p: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背景与起草阶段</a:t>
            </a:r>
            <a:endParaRPr lang="zh-CN" altLang="en-US"/>
          </a:p>
        </p:txBody>
      </p:sp>
      <p:sp>
        <p:nvSpPr>
          <p:cNvPr id="3" name="装饰  1"/>
          <p:cNvSpPr>
            <a:spLocks noGrp="1"/>
          </p:cNvSpPr>
          <p:nvPr>
            <p:ph type="body" idx="16390"/>
            <p:custDataLst>
              <p:tags r:id="rId2"/>
            </p:custDataLst>
          </p:nvPr>
        </p:nvSpPr>
        <p:spPr/>
        <p:txBody>
          <a:bodyPr/>
          <a:p>
            <a:r>
              <a:rPr lang="zh-CN" altLang="en-US"/>
              <a:t> </a:t>
            </a:r>
            <a:endParaRPr lang="zh-CN" altLang="en-US"/>
          </a:p>
        </p:txBody>
      </p:sp>
      <p:pic>
        <p:nvPicPr>
          <p:cNvPr id="4" name="图片占位符 3" descr="139eff4d-daea-11f0-b9b2-52622a85ea6c"/>
          <p:cNvPicPr>
            <a:picLocks noChangeAspect="1"/>
          </p:cNvPicPr>
          <p:nvPr>
            <p:ph type="pic" idx="16391"/>
            <p:custDataLst>
              <p:tags r:id="rId3"/>
            </p:custDataLst>
          </p:nvPr>
        </p:nvPicPr>
        <p:blipFill>
          <a:blip r:embed="rId4"/>
          <a:srcRect t="1096" b="1096"/>
          <a:stretch>
            <a:fillRect/>
          </a:stretch>
        </p:blipFill>
        <p:spPr>
          <a:xfrm>
            <a:off x="609600" y="1524000"/>
            <a:ext cx="5334000" cy="2336800"/>
          </a:xfrm>
          <a:custGeom>
            <a:avLst/>
            <a:gdLst>
              <a:gd name="connisteX0" fmla="*/ 0 w 5334000"/>
              <a:gd name="connsiteY0" fmla="*/ 203200 h 2336800"/>
              <a:gd name="connisteX1" fmla="*/ 203200 w 5334000"/>
              <a:gd name="connsiteY1" fmla="*/ 0 h 2336800"/>
              <a:gd name="connisteX2" fmla="*/ 5130800 w 5334000"/>
              <a:gd name="connsiteY2" fmla="*/ 0 h 2336800"/>
              <a:gd name="connisteX3" fmla="*/ 5334000 w 5334000"/>
              <a:gd name="connsiteY3" fmla="*/ 203200 h 2336800"/>
              <a:gd name="connisteX4" fmla="*/ 5334000 w 5334000"/>
              <a:gd name="connsiteY4" fmla="*/ 2336800 h 2336800"/>
              <a:gd name="connisteX5" fmla="*/ 0 w 5334000"/>
              <a:gd name="connsiteY5" fmla="*/ 2336800 h 2336800"/>
              <a:gd name="connisteX6" fmla="*/ 0 w 5334000"/>
              <a:gd name="connsiteY6" fmla="*/ 203200 h 2336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5334000" h="2336800">
                <a:moveTo>
                  <a:pt x="0" y="203200"/>
                </a:moveTo>
                <a:cubicBezTo>
                  <a:pt x="0" y="90976"/>
                  <a:pt x="90976" y="0"/>
                  <a:pt x="203200" y="0"/>
                </a:cubicBezTo>
                <a:lnTo>
                  <a:pt x="5130800" y="0"/>
                </a:lnTo>
                <a:cubicBezTo>
                  <a:pt x="5243024" y="0"/>
                  <a:pt x="5334000" y="90976"/>
                  <a:pt x="5334000" y="203200"/>
                </a:cubicBezTo>
                <a:lnTo>
                  <a:pt x="5334000" y="2336800"/>
                </a:lnTo>
                <a:lnTo>
                  <a:pt x="0" y="2336800"/>
                </a:lnTo>
                <a:lnTo>
                  <a:pt x="0" y="203200"/>
                </a:lnTo>
                <a:close/>
              </a:path>
            </a:pathLst>
          </a:custGeom>
        </p:spPr>
      </p:pic>
      <p:sp>
        <p:nvSpPr>
          <p:cNvPr id="5" name="文本占位符 4"/>
          <p:cNvSpPr>
            <a:spLocks noGrp="1"/>
          </p:cNvSpPr>
          <p:nvPr>
            <p:ph type="body" idx="16386"/>
            <p:custDataLst>
              <p:tags r:id="rId5"/>
            </p:custDataLst>
          </p:nvPr>
        </p:nvSpPr>
        <p:spPr/>
        <p:txBody>
          <a:bodyPr>
            <a:normAutofit/>
          </a:bodyPr>
          <a:p>
            <a:r>
              <a:rPr lang="zh-CN" altLang="en-US"/>
              <a:t>省级重点县政策背景</a:t>
            </a:r>
            <a:endParaRPr lang="zh-CN" altLang="en-US"/>
          </a:p>
        </p:txBody>
      </p:sp>
      <p:sp>
        <p:nvSpPr>
          <p:cNvPr id="6" name="文本占位符 5"/>
          <p:cNvSpPr>
            <a:spLocks noGrp="1"/>
          </p:cNvSpPr>
          <p:nvPr>
            <p:ph type="body" idx="16387"/>
            <p:custDataLst>
              <p:tags r:id="rId6"/>
            </p:custDataLst>
          </p:nvPr>
        </p:nvSpPr>
        <p:spPr/>
        <p:txBody>
          <a:bodyPr>
            <a:normAutofit/>
          </a:bodyPr>
          <a:p>
            <a:r>
              <a:rPr lang="zh-CN" altLang="en-US"/>
              <a:t>德化县被纳入省林业局发布的“2025-2027笋竹精深加工重点县、现代竹业重点县”名单，为竹产业发展提供政策支持。</a:t>
            </a:r>
            <a:endParaRPr lang="zh-CN" altLang="en-US"/>
          </a:p>
        </p:txBody>
      </p:sp>
      <p:sp>
        <p:nvSpPr>
          <p:cNvPr id="7" name="装饰  5"/>
          <p:cNvSpPr>
            <a:spLocks noGrp="1"/>
          </p:cNvSpPr>
          <p:nvPr>
            <p:ph type="body" idx="16392"/>
            <p:custDataLst>
              <p:tags r:id="rId7"/>
            </p:custDataLst>
          </p:nvPr>
        </p:nvSpPr>
        <p:spPr/>
        <p:txBody>
          <a:bodyPr/>
          <a:p>
            <a:r>
              <a:rPr lang="zh-CN" altLang="en-US"/>
              <a:t> </a:t>
            </a:r>
            <a:endParaRPr lang="zh-CN" altLang="en-US"/>
          </a:p>
        </p:txBody>
      </p:sp>
      <p:pic>
        <p:nvPicPr>
          <p:cNvPr id="8" name="图片占位符 7" descr="E:/2024年材料/竹业相片/精选/水口镇昆坂村.JPG水口镇昆坂村"/>
          <p:cNvPicPr>
            <a:picLocks noChangeAspect="1"/>
          </p:cNvPicPr>
          <p:nvPr>
            <p:ph type="pic" idx="16393"/>
            <p:custDataLst>
              <p:tags r:id="rId8"/>
            </p:custDataLst>
          </p:nvPr>
        </p:nvPicPr>
        <p:blipFill>
          <a:blip r:embed="rId9"/>
          <a:srcRect t="14792" b="14792"/>
          <a:stretch>
            <a:fillRect/>
          </a:stretch>
        </p:blipFill>
        <p:spPr>
          <a:xfrm>
            <a:off x="6248400" y="3911600"/>
            <a:ext cx="5334000" cy="2336800"/>
          </a:xfrm>
          <a:custGeom>
            <a:avLst/>
            <a:gdLst>
              <a:gd name="connisteX0" fmla="*/ 0 w 5334000"/>
              <a:gd name="connsiteY0" fmla="*/ 0 h 2336800"/>
              <a:gd name="connisteX1" fmla="*/ 5334000 w 5334000"/>
              <a:gd name="connsiteY1" fmla="*/ 0 h 2336800"/>
              <a:gd name="connisteX2" fmla="*/ 5334000 w 5334000"/>
              <a:gd name="connsiteY2" fmla="*/ 2133600 h 2336800"/>
              <a:gd name="connisteX3" fmla="*/ 5130800 w 5334000"/>
              <a:gd name="connsiteY3" fmla="*/ 2336800 h 2336800"/>
              <a:gd name="connisteX4" fmla="*/ 203200 w 5334000"/>
              <a:gd name="connsiteY4" fmla="*/ 2336800 h 2336800"/>
              <a:gd name="connisteX5" fmla="*/ 0 w 5334000"/>
              <a:gd name="connsiteY5" fmla="*/ 2133600 h 2336800"/>
              <a:gd name="connisteX6" fmla="*/ 0 w 5334000"/>
              <a:gd name="connsiteY6" fmla="*/ 0 h 2336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5334000" h="2336800">
                <a:moveTo>
                  <a:pt x="0" y="0"/>
                </a:moveTo>
                <a:lnTo>
                  <a:pt x="5334000" y="0"/>
                </a:lnTo>
                <a:lnTo>
                  <a:pt x="5334000" y="2133600"/>
                </a:lnTo>
                <a:cubicBezTo>
                  <a:pt x="5334000" y="2245824"/>
                  <a:pt x="5243024" y="2336800"/>
                  <a:pt x="5130800" y="2336800"/>
                </a:cubicBezTo>
                <a:lnTo>
                  <a:pt x="203200" y="2336800"/>
                </a:lnTo>
                <a:cubicBezTo>
                  <a:pt x="90976" y="2336800"/>
                  <a:pt x="0" y="2245824"/>
                  <a:pt x="0" y="2133600"/>
                </a:cubicBezTo>
                <a:lnTo>
                  <a:pt x="0" y="0"/>
                </a:lnTo>
                <a:close/>
              </a:path>
            </a:pathLst>
          </a:custGeom>
        </p:spPr>
      </p:pic>
      <p:sp>
        <p:nvSpPr>
          <p:cNvPr id="9" name="文本占位符 8"/>
          <p:cNvSpPr>
            <a:spLocks noGrp="1"/>
          </p:cNvSpPr>
          <p:nvPr>
            <p:ph type="body" idx="16388"/>
            <p:custDataLst>
              <p:tags r:id="rId10"/>
            </p:custDataLst>
          </p:nvPr>
        </p:nvSpPr>
        <p:spPr/>
        <p:txBody>
          <a:bodyPr>
            <a:normAutofit/>
          </a:bodyPr>
          <a:p>
            <a:r>
              <a:rPr lang="zh-CN" altLang="en-US"/>
              <a:t>方案起草启动</a:t>
            </a:r>
            <a:endParaRPr lang="zh-CN" altLang="en-US"/>
          </a:p>
        </p:txBody>
      </p:sp>
      <p:sp>
        <p:nvSpPr>
          <p:cNvPr id="10" name="文本占位符 9"/>
          <p:cNvSpPr>
            <a:spLocks noGrp="1"/>
          </p:cNvSpPr>
          <p:nvPr>
            <p:ph type="body" idx="16389"/>
            <p:custDataLst>
              <p:tags r:id="rId11"/>
            </p:custDataLst>
          </p:nvPr>
        </p:nvSpPr>
        <p:spPr/>
        <p:txBody>
          <a:bodyPr>
            <a:normAutofit/>
          </a:bodyPr>
          <a:p>
            <a:r>
              <a:rPr lang="zh-CN" altLang="en-US"/>
              <a:t>参照邵武、永安等地做法，于2025年3月下旬完成《德化县竹材分解点使用林地的实施方案（试行）》初稿起草工作。</a:t>
            </a:r>
            <a:endParaRPr lang="zh-CN" altLang="en-US"/>
          </a:p>
        </p:txBody>
      </p:sp>
    </p:spTree>
    <p:custDataLst>
      <p:tags r:id="rId1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意见征求与审查阶段</a:t>
            </a:r>
            <a:endParaRPr lang="zh-CN" altLang="en-US"/>
          </a:p>
        </p:txBody>
      </p:sp>
      <p:pic>
        <p:nvPicPr>
          <p:cNvPr id="3" name="内容占位符 2" descr="E:/2024年材料/竹业相片/水口毛竹林/MAX_1096.JPGMAX_1096"/>
          <p:cNvPicPr>
            <a:picLocks noChangeAspect="1"/>
          </p:cNvPicPr>
          <p:nvPr>
            <p:ph idx="16392"/>
            <p:custDataLst>
              <p:tags r:id="rId2"/>
            </p:custDataLst>
          </p:nvPr>
        </p:nvPicPr>
        <p:blipFill>
          <a:blip r:embed="rId3"/>
          <a:srcRect l="9147" r="9147"/>
          <a:stretch>
            <a:fillRect/>
          </a:stretch>
        </p:blipFill>
        <p:spPr>
          <a:xfrm>
            <a:off x="609600" y="1524000"/>
            <a:ext cx="5486400" cy="4724400"/>
          </a:xfrm>
          <a:custGeom>
            <a:avLst/>
            <a:gdLst>
              <a:gd name="connisteX0" fmla="*/ 0 w 5486400"/>
              <a:gd name="connsiteY0" fmla="*/ 203200 h 4724400"/>
              <a:gd name="connisteX1" fmla="*/ 203200 w 5486400"/>
              <a:gd name="connsiteY1" fmla="*/ 0 h 4724400"/>
              <a:gd name="connisteX2" fmla="*/ 5283200 w 5486400"/>
              <a:gd name="connsiteY2" fmla="*/ 0 h 4724400"/>
              <a:gd name="connisteX3" fmla="*/ 5486400 w 5486400"/>
              <a:gd name="connsiteY3" fmla="*/ 203200 h 4724400"/>
              <a:gd name="connisteX4" fmla="*/ 5486400 w 5486400"/>
              <a:gd name="connsiteY4" fmla="*/ 4521200 h 4724400"/>
              <a:gd name="connisteX5" fmla="*/ 5283200 w 5486400"/>
              <a:gd name="connsiteY5" fmla="*/ 4724400 h 4724400"/>
              <a:gd name="connisteX6" fmla="*/ 203200 w 5486400"/>
              <a:gd name="connsiteY6" fmla="*/ 4724400 h 4724400"/>
              <a:gd name="connisteX7" fmla="*/ 0 w 5486400"/>
              <a:gd name="connsiteY7" fmla="*/ 4521200 h 4724400"/>
              <a:gd name="connisteX8" fmla="*/ 0 w 5486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486400" h="4724400">
                <a:moveTo>
                  <a:pt x="0" y="203200"/>
                </a:moveTo>
                <a:cubicBezTo>
                  <a:pt x="0" y="90976"/>
                  <a:pt x="90976" y="0"/>
                  <a:pt x="203200" y="0"/>
                </a:cubicBezTo>
                <a:lnTo>
                  <a:pt x="5283200" y="0"/>
                </a:lnTo>
                <a:cubicBezTo>
                  <a:pt x="5395424" y="0"/>
                  <a:pt x="5486400" y="90976"/>
                  <a:pt x="5486400" y="203200"/>
                </a:cubicBezTo>
                <a:lnTo>
                  <a:pt x="5486400" y="4521200"/>
                </a:lnTo>
                <a:cubicBezTo>
                  <a:pt x="5486400" y="4633424"/>
                  <a:pt x="5395424" y="4724400"/>
                  <a:pt x="5283200" y="4724400"/>
                </a:cubicBezTo>
                <a:lnTo>
                  <a:pt x="203200" y="4724400"/>
                </a:lnTo>
                <a:cubicBezTo>
                  <a:pt x="90976" y="4724400"/>
                  <a:pt x="0" y="4633424"/>
                  <a:pt x="0" y="4521200"/>
                </a:cubicBezTo>
                <a:lnTo>
                  <a:pt x="0" y="203200"/>
                </a:lnTo>
                <a:close/>
              </a:path>
            </a:pathLst>
          </a:custGeom>
        </p:spPr>
      </p:pic>
      <p:sp>
        <p:nvSpPr>
          <p:cNvPr id="4" name="文本占位符 3"/>
          <p:cNvSpPr>
            <a:spLocks noGrp="1"/>
          </p:cNvSpPr>
          <p:nvPr>
            <p:ph type="body" idx="16386"/>
            <p:custDataLst>
              <p:tags r:id="rId4"/>
            </p:custDataLst>
          </p:nvPr>
        </p:nvSpPr>
        <p:spPr/>
        <p:txBody>
          <a:bodyPr>
            <a:normAutofit/>
          </a:bodyPr>
          <a:p>
            <a:r>
              <a:rPr lang="zh-CN" altLang="en-US"/>
              <a:t>县直单位意见征求</a:t>
            </a:r>
            <a:endParaRPr lang="zh-CN" altLang="en-US"/>
          </a:p>
        </p:txBody>
      </p:sp>
      <p:sp>
        <p:nvSpPr>
          <p:cNvPr id="5" name="文本占位符 4"/>
          <p:cNvSpPr>
            <a:spLocks noGrp="1"/>
          </p:cNvSpPr>
          <p:nvPr>
            <p:ph type="body" idx="16387"/>
            <p:custDataLst>
              <p:tags r:id="rId5"/>
            </p:custDataLst>
          </p:nvPr>
        </p:nvSpPr>
        <p:spPr/>
        <p:txBody>
          <a:bodyPr>
            <a:normAutofit/>
          </a:bodyPr>
          <a:p>
            <a:r>
              <a:rPr lang="zh-CN" altLang="en-US"/>
              <a:t>2025年4月17日、18日征求县直有关单位意见，未收到反对意见。</a:t>
            </a:r>
            <a:endParaRPr lang="zh-CN" altLang="en-US"/>
          </a:p>
        </p:txBody>
      </p:sp>
      <p:sp>
        <p:nvSpPr>
          <p:cNvPr id="6" name="文本占位符 5"/>
          <p:cNvSpPr>
            <a:spLocks noGrp="1"/>
          </p:cNvSpPr>
          <p:nvPr>
            <p:ph type="body" idx="16388"/>
            <p:custDataLst>
              <p:tags r:id="rId6"/>
            </p:custDataLst>
          </p:nvPr>
        </p:nvSpPr>
        <p:spPr/>
        <p:txBody>
          <a:bodyPr>
            <a:normAutofit/>
          </a:bodyPr>
          <a:p>
            <a:r>
              <a:rPr lang="zh-CN" altLang="en-US"/>
              <a:t>社会意见征集</a:t>
            </a:r>
            <a:endParaRPr lang="zh-CN" altLang="en-US"/>
          </a:p>
        </p:txBody>
      </p:sp>
      <p:sp>
        <p:nvSpPr>
          <p:cNvPr id="7" name="文本占位符 6"/>
          <p:cNvSpPr>
            <a:spLocks noGrp="1"/>
          </p:cNvSpPr>
          <p:nvPr>
            <p:ph type="body" idx="16389"/>
            <p:custDataLst>
              <p:tags r:id="rId7"/>
            </p:custDataLst>
          </p:nvPr>
        </p:nvSpPr>
        <p:spPr/>
        <p:txBody>
          <a:bodyPr>
            <a:normAutofit/>
          </a:bodyPr>
          <a:p>
            <a:r>
              <a:rPr lang="zh-CN" altLang="en-US"/>
              <a:t>2025年5月14日至6月13日通过网上公示征求意见（公示期30天），未收到反对意见；5月20日征求德化县竹木经营者协会意见，未收到反对意见。</a:t>
            </a:r>
            <a:endParaRPr lang="zh-CN" altLang="en-US"/>
          </a:p>
        </p:txBody>
      </p:sp>
      <p:sp>
        <p:nvSpPr>
          <p:cNvPr id="8" name="文本占位符 7"/>
          <p:cNvSpPr>
            <a:spLocks noGrp="1"/>
          </p:cNvSpPr>
          <p:nvPr>
            <p:ph type="body" idx="16390"/>
            <p:custDataLst>
              <p:tags r:id="rId8"/>
            </p:custDataLst>
          </p:nvPr>
        </p:nvSpPr>
        <p:spPr/>
        <p:txBody>
          <a:bodyPr>
            <a:normAutofit/>
          </a:bodyPr>
          <a:p>
            <a:r>
              <a:rPr lang="zh-CN" altLang="en-US"/>
              <a:t>合规性审查通过</a:t>
            </a:r>
            <a:endParaRPr lang="zh-CN" altLang="en-US"/>
          </a:p>
        </p:txBody>
      </p:sp>
      <p:sp>
        <p:nvSpPr>
          <p:cNvPr id="9" name="文本占位符 8"/>
          <p:cNvSpPr>
            <a:spLocks noGrp="1"/>
          </p:cNvSpPr>
          <p:nvPr>
            <p:ph type="body" idx="16391"/>
            <p:custDataLst>
              <p:tags r:id="rId9"/>
            </p:custDataLst>
          </p:nvPr>
        </p:nvSpPr>
        <p:spPr/>
        <p:txBody>
          <a:bodyPr>
            <a:normAutofit/>
          </a:bodyPr>
          <a:p>
            <a:r>
              <a:rPr lang="zh-CN" altLang="en-US"/>
              <a:t>2025年6月25日通过德化县市场监督管理局公平竞争审查，确保政策符合市场竞争规范。</a:t>
            </a:r>
            <a:endParaRPr lang="zh-CN" altLang="en-US"/>
          </a:p>
        </p:txBody>
      </p:sp>
    </p:spTree>
    <p:custDataLst>
      <p:tags r:id="rId10"/>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调研与方案形成</a:t>
            </a:r>
            <a:endParaRPr lang="zh-CN" altLang="en-US"/>
          </a:p>
        </p:txBody>
      </p:sp>
      <p:pic>
        <p:nvPicPr>
          <p:cNvPr id="3" name="内容占位符 2" descr="E:/2024年材料/竹业相片/精选/大铭乡金黄村1.jpg大铭乡金黄村1"/>
          <p:cNvPicPr>
            <a:picLocks noChangeAspect="1"/>
          </p:cNvPicPr>
          <p:nvPr>
            <p:ph idx="16390"/>
            <p:custDataLst>
              <p:tags r:id="rId2"/>
            </p:custDataLst>
          </p:nvPr>
        </p:nvPicPr>
        <p:blipFill>
          <a:blip r:embed="rId3"/>
          <a:srcRect l="26098" r="26098"/>
          <a:stretch>
            <a:fillRect/>
          </a:stretch>
        </p:blipFill>
        <p:spPr>
          <a:xfrm>
            <a:off x="7543800" y="609600"/>
            <a:ext cx="4038600" cy="5638800"/>
          </a:xfrm>
          <a:custGeom>
            <a:avLst/>
            <a:gdLst>
              <a:gd name="connisteX0" fmla="*/ 0 w 4038600"/>
              <a:gd name="connsiteY0" fmla="*/ 203200 h 5638800"/>
              <a:gd name="connisteX1" fmla="*/ 203200 w 4038600"/>
              <a:gd name="connsiteY1" fmla="*/ 0 h 5638800"/>
              <a:gd name="connisteX2" fmla="*/ 3835400 w 4038600"/>
              <a:gd name="connsiteY2" fmla="*/ 0 h 5638800"/>
              <a:gd name="connisteX3" fmla="*/ 4038600 w 4038600"/>
              <a:gd name="connsiteY3" fmla="*/ 203200 h 5638800"/>
              <a:gd name="connisteX4" fmla="*/ 4038600 w 4038600"/>
              <a:gd name="connsiteY4" fmla="*/ 5435600 h 5638800"/>
              <a:gd name="connisteX5" fmla="*/ 3835400 w 4038600"/>
              <a:gd name="connsiteY5" fmla="*/ 5638800 h 5638800"/>
              <a:gd name="connisteX6" fmla="*/ 203200 w 4038600"/>
              <a:gd name="connsiteY6" fmla="*/ 5638800 h 5638800"/>
              <a:gd name="connisteX7" fmla="*/ 0 w 4038600"/>
              <a:gd name="connsiteY7" fmla="*/ 5435600 h 5638800"/>
              <a:gd name="connisteX8" fmla="*/ 0 w 4038600"/>
              <a:gd name="connsiteY8" fmla="*/ 203200 h 563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4038600" h="5638800">
                <a:moveTo>
                  <a:pt x="0" y="203200"/>
                </a:moveTo>
                <a:cubicBezTo>
                  <a:pt x="0" y="90976"/>
                  <a:pt x="90976" y="0"/>
                  <a:pt x="203200" y="0"/>
                </a:cubicBezTo>
                <a:lnTo>
                  <a:pt x="3835400" y="0"/>
                </a:lnTo>
                <a:cubicBezTo>
                  <a:pt x="3947624" y="0"/>
                  <a:pt x="4038600" y="90976"/>
                  <a:pt x="4038600" y="203200"/>
                </a:cubicBezTo>
                <a:lnTo>
                  <a:pt x="4038600" y="5435600"/>
                </a:lnTo>
                <a:cubicBezTo>
                  <a:pt x="4038600" y="5547824"/>
                  <a:pt x="3947624" y="5638800"/>
                  <a:pt x="3835400" y="5638800"/>
                </a:cubicBezTo>
                <a:lnTo>
                  <a:pt x="203200" y="5638800"/>
                </a:lnTo>
                <a:cubicBezTo>
                  <a:pt x="90976" y="5638800"/>
                  <a:pt x="0" y="5547824"/>
                  <a:pt x="0" y="5435600"/>
                </a:cubicBezTo>
                <a:lnTo>
                  <a:pt x="0" y="203200"/>
                </a:lnTo>
                <a:close/>
              </a:path>
            </a:pathLst>
          </a:custGeom>
        </p:spPr>
      </p:pic>
      <p:sp>
        <p:nvSpPr>
          <p:cNvPr id="4" name="装饰  2"/>
          <p:cNvSpPr>
            <a:spLocks noGrp="1"/>
          </p:cNvSpPr>
          <p:nvPr>
            <p:ph type="body" idx="16391"/>
            <p:custDataLst>
              <p:tags r:id="rId4"/>
            </p:custDataLst>
          </p:nvPr>
        </p:nvSpPr>
        <p:spPr/>
        <p:txBody>
          <a:bodyPr/>
          <a:p>
            <a:r>
              <a:rPr lang="zh-CN" altLang="en-US"/>
              <a:t> </a:t>
            </a:r>
            <a:endParaRPr lang="zh-CN" altLang="en-US"/>
          </a:p>
        </p:txBody>
      </p:sp>
      <p:sp>
        <p:nvSpPr>
          <p:cNvPr id="5" name="文本占位符 4"/>
          <p:cNvSpPr>
            <a:spLocks noGrp="1"/>
          </p:cNvSpPr>
          <p:nvPr>
            <p:ph type="body" idx="16386"/>
            <p:custDataLst>
              <p:tags r:id="rId5"/>
            </p:custDataLst>
          </p:nvPr>
        </p:nvSpPr>
        <p:spPr/>
        <p:txBody>
          <a:bodyPr>
            <a:normAutofit/>
          </a:bodyPr>
          <a:p>
            <a:r>
              <a:rPr lang="zh-CN" altLang="en-US"/>
              <a:t>全县选址调研工作</a:t>
            </a:r>
            <a:endParaRPr lang="zh-CN" altLang="en-US"/>
          </a:p>
        </p:txBody>
      </p:sp>
      <p:sp>
        <p:nvSpPr>
          <p:cNvPr id="6" name="文本占位符 5"/>
          <p:cNvSpPr>
            <a:spLocks noGrp="1"/>
          </p:cNvSpPr>
          <p:nvPr>
            <p:ph type="body" idx="16387"/>
            <p:custDataLst>
              <p:tags r:id="rId6"/>
            </p:custDataLst>
          </p:nvPr>
        </p:nvSpPr>
        <p:spPr/>
        <p:txBody>
          <a:bodyPr>
            <a:normAutofit/>
          </a:bodyPr>
          <a:p>
            <a:r>
              <a:rPr lang="zh-CN" altLang="en-US"/>
              <a:t>2025年7月至8月对全县竹材分解点进行意愿及选址调查，全面掌握实际需求与场地条件。</a:t>
            </a:r>
            <a:endParaRPr lang="zh-CN" altLang="en-US"/>
          </a:p>
        </p:txBody>
      </p:sp>
      <p:sp>
        <p:nvSpPr>
          <p:cNvPr id="7" name="装饰  5"/>
          <p:cNvSpPr>
            <a:spLocks noGrp="1"/>
          </p:cNvSpPr>
          <p:nvPr>
            <p:ph type="body" idx="16392"/>
            <p:custDataLst>
              <p:tags r:id="rId7"/>
            </p:custDataLst>
          </p:nvPr>
        </p:nvSpPr>
        <p:spPr/>
        <p:txBody>
          <a:bodyPr/>
          <a:p>
            <a:r>
              <a:rPr lang="zh-CN" altLang="en-US"/>
              <a:t> </a:t>
            </a:r>
            <a:endParaRPr lang="zh-CN" altLang="en-US"/>
          </a:p>
        </p:txBody>
      </p:sp>
      <p:sp>
        <p:nvSpPr>
          <p:cNvPr id="8" name="文本占位符 7"/>
          <p:cNvSpPr>
            <a:spLocks noGrp="1"/>
          </p:cNvSpPr>
          <p:nvPr>
            <p:ph type="body" idx="16388"/>
            <p:custDataLst>
              <p:tags r:id="rId8"/>
            </p:custDataLst>
          </p:nvPr>
        </p:nvSpPr>
        <p:spPr/>
        <p:txBody>
          <a:bodyPr>
            <a:normAutofit/>
          </a:bodyPr>
          <a:p>
            <a:r>
              <a:rPr lang="zh-CN" altLang="en-US"/>
              <a:t>实施方案最终形成</a:t>
            </a:r>
            <a:endParaRPr lang="zh-CN" altLang="en-US"/>
          </a:p>
        </p:txBody>
      </p:sp>
      <p:sp>
        <p:nvSpPr>
          <p:cNvPr id="9" name="文本占位符 8"/>
          <p:cNvSpPr>
            <a:spLocks noGrp="1"/>
          </p:cNvSpPr>
          <p:nvPr>
            <p:ph type="body" idx="16389"/>
            <p:custDataLst>
              <p:tags r:id="rId9"/>
            </p:custDataLst>
          </p:nvPr>
        </p:nvSpPr>
        <p:spPr/>
        <p:txBody>
          <a:bodyPr>
            <a:normAutofit/>
          </a:bodyPr>
          <a:p>
            <a:r>
              <a:rPr lang="zh-CN" altLang="en-US"/>
              <a:t>在调研基础上结合各方意见修改完善，最终形成《德化县竹材分解点使用林地的实施方案（试行）》，为政策出台奠定基础。</a:t>
            </a:r>
            <a:endParaRPr lang="zh-CN" altLang="en-US"/>
          </a:p>
        </p:txBody>
      </p:sp>
    </p:spTree>
    <p:custDataLst>
      <p:tags r:id="rId10"/>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p:cNvSpPr>
            <a:spLocks noGrp="1"/>
          </p:cNvSpPr>
          <p:nvPr>
            <p:ph type="title" idx="16388"/>
            <p:custDataLst>
              <p:tags r:id="rId1"/>
            </p:custDataLst>
          </p:nvPr>
        </p:nvSpPr>
        <p:spPr/>
        <p:txBody>
          <a:bodyPr>
            <a:normAutofit/>
          </a:bodyPr>
          <a:p>
            <a:r>
              <a:rPr lang="zh-CN" altLang="en-US"/>
              <a:t>建设主体</a:t>
            </a:r>
            <a:endParaRPr lang="zh-CN" altLang="en-US"/>
          </a:p>
        </p:txBody>
      </p:sp>
      <p:sp>
        <p:nvSpPr>
          <p:cNvPr id="3" name="节编号"/>
          <p:cNvSpPr>
            <a:spLocks noGrp="1"/>
          </p:cNvSpPr>
          <p:nvPr>
            <p:ph type="body" idx="16389"/>
            <p:custDataLst>
              <p:tags r:id="rId2"/>
            </p:custDataLst>
          </p:nvPr>
        </p:nvSpPr>
        <p:spPr/>
        <p:txBody>
          <a:bodyPr/>
          <a:p>
            <a:r>
              <a:rPr altLang="en-US"/>
              <a:t>03</a:t>
            </a:r>
            <a:endParaRPr altLang="en-US"/>
          </a:p>
        </p:txBody>
      </p:sp>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t>主体资质要求</a:t>
            </a:r>
            <a:endParaRPr lang="zh-CN" altLang="en-US"/>
          </a:p>
        </p:txBody>
      </p:sp>
      <p:pic>
        <p:nvPicPr>
          <p:cNvPr id="3" name="内容占位符 2" descr="E:/2024年材料/竹业相片/精选/大铭乡金黄村.jpg大铭乡金黄村"/>
          <p:cNvPicPr>
            <a:picLocks noChangeAspect="1"/>
          </p:cNvPicPr>
          <p:nvPr>
            <p:ph idx="16392"/>
            <p:custDataLst>
              <p:tags r:id="rId2"/>
            </p:custDataLst>
          </p:nvPr>
        </p:nvPicPr>
        <p:blipFill>
          <a:blip r:embed="rId3"/>
          <a:srcRect t="32662" b="32662"/>
          <a:stretch>
            <a:fillRect/>
          </a:stretch>
        </p:blipFill>
        <p:spPr>
          <a:xfrm>
            <a:off x="609600" y="1524000"/>
            <a:ext cx="10972800" cy="2540000"/>
          </a:xfrm>
          <a:custGeom>
            <a:avLst/>
            <a:gdLst>
              <a:gd name="connisteX0" fmla="*/ 0 w 10972800"/>
              <a:gd name="connsiteY0" fmla="*/ 203200 h 2540000"/>
              <a:gd name="connisteX1" fmla="*/ 203200 w 10972800"/>
              <a:gd name="connsiteY1" fmla="*/ 0 h 2540000"/>
              <a:gd name="connisteX2" fmla="*/ 10769600 w 10972800"/>
              <a:gd name="connsiteY2" fmla="*/ 0 h 2540000"/>
              <a:gd name="connisteX3" fmla="*/ 10972800 w 10972800"/>
              <a:gd name="connsiteY3" fmla="*/ 203200 h 2540000"/>
              <a:gd name="connisteX4" fmla="*/ 10972800 w 10972800"/>
              <a:gd name="connsiteY4" fmla="*/ 2336800 h 2540000"/>
              <a:gd name="connisteX5" fmla="*/ 10769600 w 10972800"/>
              <a:gd name="connsiteY5" fmla="*/ 2540000 h 2540000"/>
              <a:gd name="connisteX6" fmla="*/ 203200 w 10972800"/>
              <a:gd name="connsiteY6" fmla="*/ 2540000 h 2540000"/>
              <a:gd name="connisteX7" fmla="*/ 0 w 10972800"/>
              <a:gd name="connsiteY7" fmla="*/ 2336800 h 2540000"/>
              <a:gd name="connisteX8" fmla="*/ 0 w 10972800"/>
              <a:gd name="connsiteY8" fmla="*/ 203200 h 2540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2540000">
                <a:moveTo>
                  <a:pt x="0" y="203200"/>
                </a:moveTo>
                <a:cubicBezTo>
                  <a:pt x="0" y="90976"/>
                  <a:pt x="90976" y="0"/>
                  <a:pt x="203200" y="0"/>
                </a:cubicBezTo>
                <a:lnTo>
                  <a:pt x="10769600" y="0"/>
                </a:lnTo>
                <a:cubicBezTo>
                  <a:pt x="10881824" y="0"/>
                  <a:pt x="10972800" y="90976"/>
                  <a:pt x="10972800" y="203200"/>
                </a:cubicBezTo>
                <a:lnTo>
                  <a:pt x="10972800" y="2336800"/>
                </a:lnTo>
                <a:cubicBezTo>
                  <a:pt x="10972800" y="2449024"/>
                  <a:pt x="10881824" y="2540000"/>
                  <a:pt x="10769600" y="2540000"/>
                </a:cubicBezTo>
                <a:lnTo>
                  <a:pt x="203200" y="2540000"/>
                </a:lnTo>
                <a:cubicBezTo>
                  <a:pt x="90976" y="2540000"/>
                  <a:pt x="0" y="2449024"/>
                  <a:pt x="0" y="2336800"/>
                </a:cubicBezTo>
                <a:lnTo>
                  <a:pt x="0" y="203200"/>
                </a:lnTo>
                <a:close/>
              </a:path>
            </a:pathLst>
          </a:custGeom>
        </p:spPr>
      </p:pic>
      <p:sp>
        <p:nvSpPr>
          <p:cNvPr id="4" name="装饰  2"/>
          <p:cNvSpPr>
            <a:spLocks noGrp="1"/>
          </p:cNvSpPr>
          <p:nvPr>
            <p:ph type="body" idx="16393"/>
            <p:custDataLst>
              <p:tags r:id="rId4"/>
            </p:custDataLst>
          </p:nvPr>
        </p:nvSpPr>
        <p:spPr/>
        <p:txBody>
          <a:bodyPr/>
          <a:p>
            <a:r>
              <a:rPr lang="zh-CN" altLang="en-US"/>
              <a:t> </a:t>
            </a:r>
            <a:endParaRPr lang="zh-CN" altLang="en-US"/>
          </a:p>
        </p:txBody>
      </p:sp>
      <p:sp>
        <p:nvSpPr>
          <p:cNvPr id="5" name="文本占位符 4"/>
          <p:cNvSpPr>
            <a:spLocks noGrp="1"/>
          </p:cNvSpPr>
          <p:nvPr>
            <p:ph type="body" idx="16386"/>
            <p:custDataLst>
              <p:tags r:id="rId5"/>
            </p:custDataLst>
          </p:nvPr>
        </p:nvSpPr>
        <p:spPr/>
        <p:txBody>
          <a:bodyPr>
            <a:normAutofit/>
          </a:bodyPr>
          <a:p>
            <a:r>
              <a:rPr lang="zh-CN" altLang="en-US"/>
              <a:t>建设主体类型</a:t>
            </a:r>
            <a:endParaRPr lang="zh-CN" altLang="en-US"/>
          </a:p>
        </p:txBody>
      </p:sp>
      <p:sp>
        <p:nvSpPr>
          <p:cNvPr id="6" name="文本占位符 5"/>
          <p:cNvSpPr>
            <a:spLocks noGrp="1"/>
          </p:cNvSpPr>
          <p:nvPr>
            <p:ph type="body" idx="16387"/>
            <p:custDataLst>
              <p:tags r:id="rId6"/>
            </p:custDataLst>
          </p:nvPr>
        </p:nvSpPr>
        <p:spPr/>
        <p:txBody>
          <a:bodyPr>
            <a:normAutofit/>
          </a:bodyPr>
          <a:p>
            <a:r>
              <a:rPr lang="zh-CN" altLang="en-US"/>
              <a:t>建设主体包括具备相应条件的各类市场主体或农村集体经济组织，涵盖多种经济实体形式。</a:t>
            </a:r>
            <a:endParaRPr lang="zh-CN" altLang="en-US"/>
          </a:p>
        </p:txBody>
      </p:sp>
      <p:sp>
        <p:nvSpPr>
          <p:cNvPr id="7" name="装饰  5"/>
          <p:cNvSpPr>
            <a:spLocks noGrp="1"/>
          </p:cNvSpPr>
          <p:nvPr>
            <p:ph type="body" idx="16394"/>
            <p:custDataLst>
              <p:tags r:id="rId7"/>
            </p:custDataLst>
          </p:nvPr>
        </p:nvSpPr>
        <p:spPr/>
        <p:txBody>
          <a:bodyPr/>
          <a:p>
            <a:r>
              <a:rPr lang="zh-CN" altLang="en-US"/>
              <a:t> </a:t>
            </a:r>
            <a:endParaRPr lang="zh-CN" altLang="en-US"/>
          </a:p>
        </p:txBody>
      </p:sp>
      <p:sp>
        <p:nvSpPr>
          <p:cNvPr id="8" name="文本占位符 7"/>
          <p:cNvSpPr>
            <a:spLocks noGrp="1"/>
          </p:cNvSpPr>
          <p:nvPr>
            <p:ph type="body" idx="16388"/>
            <p:custDataLst>
              <p:tags r:id="rId8"/>
            </p:custDataLst>
          </p:nvPr>
        </p:nvSpPr>
        <p:spPr/>
        <p:txBody>
          <a:bodyPr>
            <a:normAutofit/>
          </a:bodyPr>
          <a:p>
            <a:r>
              <a:rPr lang="zh-CN" altLang="en-US"/>
              <a:t>核心资质条件</a:t>
            </a:r>
            <a:endParaRPr lang="zh-CN" altLang="en-US"/>
          </a:p>
        </p:txBody>
      </p:sp>
      <p:sp>
        <p:nvSpPr>
          <p:cNvPr id="9" name="文本占位符 8"/>
          <p:cNvSpPr>
            <a:spLocks noGrp="1"/>
          </p:cNvSpPr>
          <p:nvPr>
            <p:ph type="body" idx="16389"/>
            <p:custDataLst>
              <p:tags r:id="rId9"/>
            </p:custDataLst>
          </p:nvPr>
        </p:nvSpPr>
        <p:spPr/>
        <p:txBody>
          <a:bodyPr>
            <a:normAutofit/>
          </a:bodyPr>
          <a:p>
            <a:r>
              <a:rPr lang="zh-CN" altLang="en-US"/>
              <a:t>必须具备竹材加工经营资质和安全生产条件，这是参与竹材分解点建设的基础准入要求。</a:t>
            </a:r>
            <a:endParaRPr lang="zh-CN" altLang="en-US"/>
          </a:p>
        </p:txBody>
      </p:sp>
      <p:sp>
        <p:nvSpPr>
          <p:cNvPr id="10" name="装饰  8"/>
          <p:cNvSpPr>
            <a:spLocks noGrp="1"/>
          </p:cNvSpPr>
          <p:nvPr>
            <p:ph type="body" idx="16395"/>
            <p:custDataLst>
              <p:tags r:id="rId10"/>
            </p:custDataLst>
          </p:nvPr>
        </p:nvSpPr>
        <p:spPr/>
        <p:txBody>
          <a:bodyPr/>
          <a:p>
            <a:r>
              <a:rPr lang="zh-CN" altLang="en-US"/>
              <a:t> </a:t>
            </a:r>
            <a:endParaRPr lang="zh-CN" altLang="en-US"/>
          </a:p>
        </p:txBody>
      </p:sp>
      <p:sp>
        <p:nvSpPr>
          <p:cNvPr id="11" name="文本占位符 10"/>
          <p:cNvSpPr>
            <a:spLocks noGrp="1"/>
          </p:cNvSpPr>
          <p:nvPr>
            <p:ph type="body" idx="16390"/>
            <p:custDataLst>
              <p:tags r:id="rId11"/>
            </p:custDataLst>
          </p:nvPr>
        </p:nvSpPr>
        <p:spPr/>
        <p:txBody>
          <a:bodyPr>
            <a:normAutofit/>
          </a:bodyPr>
          <a:p>
            <a:r>
              <a:rPr lang="zh-CN" altLang="en-US"/>
              <a:t>资质合规性意义</a:t>
            </a:r>
            <a:endParaRPr lang="zh-CN" altLang="en-US"/>
          </a:p>
        </p:txBody>
      </p:sp>
      <p:sp>
        <p:nvSpPr>
          <p:cNvPr id="12" name="文本占位符 11"/>
          <p:cNvSpPr>
            <a:spLocks noGrp="1"/>
          </p:cNvSpPr>
          <p:nvPr>
            <p:ph type="body" idx="16391"/>
            <p:custDataLst>
              <p:tags r:id="rId12"/>
            </p:custDataLst>
          </p:nvPr>
        </p:nvSpPr>
        <p:spPr/>
        <p:txBody>
          <a:bodyPr>
            <a:normAutofit/>
          </a:bodyPr>
          <a:p>
            <a:r>
              <a:rPr lang="zh-CN" altLang="en-US"/>
              <a:t>资质合规性是建设主体参与竹材分解点建设的前提，确保建设主体具备开展相关经营活动的合法资格与安全保障能力。</a:t>
            </a:r>
            <a:endParaRPr lang="zh-CN" altLang="en-US"/>
          </a:p>
        </p:txBody>
      </p:sp>
    </p:spTree>
    <p:custDataLst>
      <p:tags r:id="rId13"/>
    </p:custDataLst>
  </p:cSld>
  <p:clrMapOvr>
    <a:masterClrMapping/>
  </p:clrMapOvr>
</p:sld>
</file>

<file path=ppt/tags/tag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
  <p:tag name="KSO_WM_UNIT_LAYERLEVEL" val="1"/>
  <p:tag name="KSO_WM_TAG_VERSION" val="3.0"/>
  <p:tag name="KSO_WM_UNIT_TYPE" val="i"/>
  <p:tag name="KSO_WM_UNIT_INDEX" val="1"/>
  <p:tag name="KSO_WM_UNIT_ISNUMDGMTITLE" val="0"/>
  <p:tag name="KSO_WM_UNIT_NOCLEAR" val="0"/>
  <p:tag name="KSO_WM_TEMPLATE_INDEX" val="40490315"/>
  <p:tag name="KSO_WM_TEMPLATE_CATEGORY" val="custom"/>
</p:tagLst>
</file>

<file path=ppt/tags/tag10.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4"/>
  <p:tag name="KSO_WM_UNIT_LINE_FORE_SCHEMECOLOR_INDEX" val="5"/>
  <p:tag name="KSO_WM_UNIT_LINE_FILL_TYPE" val="2"/>
  <p:tag name="KSO_WM_BEAUTIFY_FLAG" val="#wm#"/>
  <p:tag name="KSO_WM_UNIT_HIGHLIGHT" val="0"/>
  <p:tag name="KSO_WM_UNIT_COMPATIBLE" val="0"/>
  <p:tag name="KSO_WM_UNIT_DIAGRAM_ISNUMVISUAL" val="0"/>
  <p:tag name="KSO_WM_UNIT_DIAGRAM_ISREFERUNIT" val="0"/>
  <p:tag name="KSO_WM_UNIT_TYPE" val="i"/>
  <p:tag name="KSO_WM_UNIT_INDEX" val="5"/>
  <p:tag name="KSO_WM_UNIT_ID" val="_11*i*5"/>
  <p:tag name="KSO_WM_UNIT_LAYERLEVEL" val="1"/>
  <p:tag name="KSO_WM_TAG_VERSION" val="3.0"/>
  <p:tag name="KSO_WM_UNIT_ISNUMDGMTITLE" val="0"/>
  <p:tag name="KSO_WM_UNIT_NOCLEAR" val="0"/>
  <p:tag name="KSO_WM_TEMPLATE_INDEX" val="40490315"/>
  <p:tag name="KSO_WM_TEMPLATE_CATEGORY" val="custo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102.xml><?xml version="1.0" encoding="utf-8"?>
<p:tagLst xmlns:p="http://schemas.openxmlformats.org/presentationml/2006/main">
  <p:tag name="KSO_WM_BEAUTIFY_FLAG" val="#fgm#"/>
  <p:tag name="KSO_WM_FIGMA_FLAG" val="#fgm#"/>
  <p:tag name="KSO_WM_UNIT_INDEX" val="1"/>
  <p:tag name="KSO_WM_UNIT_TYPE" val="a"/>
  <p:tag name="KSO_WM_LAYOUT_CHECK_HASH" val="5a3056dd439badcf27fddf68def3657598d9e72f"/>
  <p:tag name="KSO_WM_NEWLAYOUT_GROUP_ID" val="layout_62"/>
  <p:tag name="KSO_WM_NEWLAYOUT_ID" val="slide_5d511e6d513da58e"/>
</p:tagLst>
</file>

<file path=ppt/tags/tag103.xml><?xml version="1.0" encoding="utf-8"?>
<p:tagLst xmlns:p="http://schemas.openxmlformats.org/presentationml/2006/main">
  <p:tag name="KSO_WM_BEAUTIFY_FLAG" val="#fgm#"/>
  <p:tag name="KSO_WM_FIGMA_FLAG" val="#fgm#"/>
  <p:tag name="KSO_WM_UNIT_INDEX" val="1"/>
  <p:tag name="KSO_WM_UNIT_TYPE" val="d"/>
</p:tagLst>
</file>

<file path=ppt/tags/tag104.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Lst>
</file>

<file path=ppt/tags/tag105.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06.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107.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2_1"/>
  <p:tag name="KSO_WM_UNIT_TYPE" val="l_h_i"/>
</p:tagLst>
</file>

<file path=ppt/tags/tag108.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09.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1.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4"/>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TYPE" val="i"/>
  <p:tag name="KSO_WM_UNIT_INDEX" val="6"/>
  <p:tag name="KSO_WM_UNIT_ID" val="_11*i*6"/>
  <p:tag name="KSO_WM_UNIT_LAYERLEVEL" val="1"/>
  <p:tag name="KSO_WM_TAG_VERSION" val="3.0"/>
  <p:tag name="KSO_WM_UNIT_ISNUMDGMTITLE" val="0"/>
  <p:tag name="KSO_WM_UNIT_NOCLEAR" val="0"/>
  <p:tag name="KSO_WM_TEMPLATE_INDEX" val="40490315"/>
  <p:tag name="KSO_WM_TEMPLATE_CATEGORY" val="custom"/>
</p:tagLst>
</file>

<file path=ppt/tags/tag110.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3_1"/>
  <p:tag name="KSO_WM_UNIT_TYPE" val="l_h_i"/>
</p:tagLst>
</file>

<file path=ppt/tags/tag111.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12.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116.xml><?xml version="1.0" encoding="utf-8"?>
<p:tagLst xmlns:p="http://schemas.openxmlformats.org/presentationml/2006/main">
  <p:tag name="KSO_WM_BEAUTIFY_FLAG" val="#fgm#"/>
  <p:tag name="KSO_WM_FIGMA_FLAG" val="#fgm#"/>
  <p:tag name="KSO_WM_UNIT_INDEX" val="1"/>
  <p:tag name="KSO_WM_UNIT_TYPE" val="a"/>
  <p:tag name="KSO_WM_LAYOUT_CHECK_HASH" val="9365077cfea4d473dfbf66ccd4b272d9fd75e1bd"/>
  <p:tag name="KSO_WM_NEWLAYOUT_GROUP_ID" val="layout_34"/>
  <p:tag name="KSO_WM_NEWLAYOUT_ID" val="slide_03445187354e35ec"/>
</p:tagLst>
</file>

<file path=ppt/tags/tag117.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Lst>
</file>

<file path=ppt/tags/tag118.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19.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12.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TYPE" val="i"/>
  <p:tag name="KSO_WM_UNIT_INDEX" val="7"/>
  <p:tag name="KSO_WM_UNIT_ID" val="_11*i*7"/>
  <p:tag name="KSO_WM_UNIT_LAYERLEVEL" val="1"/>
  <p:tag name="KSO_WM_TAG_VERSION" val="3.0"/>
  <p:tag name="KSO_WM_UNIT_ISNUMDGMTITLE" val="0"/>
  <p:tag name="KSO_WM_UNIT_NOCLEAR" val="0"/>
  <p:tag name="KSO_WM_TEMPLATE_INDEX" val="40490315"/>
  <p:tag name="KSO_WM_TEMPLATE_CATEGORY" val="custom"/>
</p:tagLst>
</file>

<file path=ppt/tags/tag120.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Lst>
</file>

<file path=ppt/tags/tag121.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22.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126.xml><?xml version="1.0" encoding="utf-8"?>
<p:tagLst xmlns:p="http://schemas.openxmlformats.org/presentationml/2006/main">
  <p:tag name="KSO_WM_BEAUTIFY_FLAG" val="#fgm#"/>
  <p:tag name="KSO_WM_FIGMA_FLAG" val="#fgm#"/>
  <p:tag name="KSO_WM_UNIT_INDEX" val="1"/>
  <p:tag name="KSO_WM_UNIT_TYPE" val="a"/>
  <p:tag name="KSO_WM_LAYOUT_CHECK_HASH" val="f9179f438adbb97fdb0448be19766a9a606b1d1c"/>
  <p:tag name="KSO_WM_NEWLAYOUT_GROUP_ID" val="layout_42"/>
  <p:tag name="KSO_WM_NEWLAYOUT_ID" val="slide_e1461cd84873efff"/>
</p:tagLst>
</file>

<file path=ppt/tags/tag127.xml><?xml version="1.0" encoding="utf-8"?>
<p:tagLst xmlns:p="http://schemas.openxmlformats.org/presentationml/2006/main">
  <p:tag name="KSO_WM_BEAUTIFY_FLAG" val="#fgm#"/>
  <p:tag name="KSO_WM_FIGMA_FLAG" val="#fgm#"/>
  <p:tag name="KSO_WM_UNIT_INDEX" val="1"/>
  <p:tag name="KSO_WM_UNIT_TYPE" val="d"/>
</p:tagLst>
</file>

<file path=ppt/tags/tag128.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Lst>
</file>

<file path=ppt/tags/tag129.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3.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TYPE" val="i"/>
  <p:tag name="KSO_WM_UNIT_INDEX" val="8"/>
  <p:tag name="KSO_WM_UNIT_ID" val="_11*i*8"/>
  <p:tag name="KSO_WM_UNIT_LAYERLEVEL" val="1"/>
  <p:tag name="KSO_WM_TAG_VERSION" val="3.0"/>
  <p:tag name="KSO_WM_UNIT_ISNUMDGMTITLE" val="0"/>
  <p:tag name="KSO_WM_UNIT_NOCLEAR" val="0"/>
  <p:tag name="KSO_WM_TEMPLATE_INDEX" val="40490315"/>
  <p:tag name="KSO_WM_TEMPLATE_CATEGORY" val="custom"/>
</p:tagLst>
</file>

<file path=ppt/tags/tag130.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131.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2_1"/>
  <p:tag name="KSO_WM_UNIT_TYPE" val="l_h_i"/>
</p:tagLst>
</file>

<file path=ppt/tags/tag132.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33.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34.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3_1"/>
  <p:tag name="KSO_WM_UNIT_TYPE" val="l_h_i"/>
</p:tagLst>
</file>

<file path=ppt/tags/tag135.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36.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140.xml><?xml version="1.0" encoding="utf-8"?>
<p:tagLst xmlns:p="http://schemas.openxmlformats.org/presentationml/2006/main">
  <p:tag name="KSO_WM_BEAUTIFY_FLAG" val="#fgm#"/>
  <p:tag name="KSO_WM_FIGMA_FLAG" val="#fgm#"/>
  <p:tag name="KSO_WM_UNIT_INDEX" val="1"/>
  <p:tag name="KSO_WM_UNIT_TYPE" val="a"/>
  <p:tag name="KSO_WM_LAYOUT_CHECK_HASH" val="ecf732a48ae45fed3a88019ac953c658fd170421"/>
  <p:tag name="KSO_WM_NEWLAYOUT_GROUP_ID" val="layout_6"/>
  <p:tag name="KSO_WM_NEWLAYOUT_ID" val="slide_0b60da66fb947fdd"/>
</p:tagLst>
</file>

<file path=ppt/tags/tag141.xml><?xml version="1.0" encoding="utf-8"?>
<p:tagLst xmlns:p="http://schemas.openxmlformats.org/presentationml/2006/main">
  <p:tag name="KSO_WM_BEAUTIFY_FLAG" val="#fgm#"/>
  <p:tag name="KSO_WM_FIGMA_FLAG" val="#fgm#"/>
  <p:tag name="KSO_WM_UNIT_INDEX" val="1"/>
  <p:tag name="KSO_WM_UNIT_TYPE" val="d"/>
</p:tagLst>
</file>

<file path=ppt/tags/tag142.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Lst>
</file>

<file path=ppt/tags/tag143.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44.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145.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2_1"/>
  <p:tag name="KSO_WM_UNIT_TYPE" val="l_h_i"/>
</p:tagLst>
</file>

<file path=ppt/tags/tag146.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47.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151.xml><?xml version="1.0" encoding="utf-8"?>
<p:tagLst xmlns:p="http://schemas.openxmlformats.org/presentationml/2006/main">
  <p:tag name="KSO_WM_BEAUTIFY_FLAG" val="#fgm#"/>
  <p:tag name="KSO_WM_FIGMA_FLAG" val="#fgm#"/>
  <p:tag name="KSO_WM_UNIT_INDEX" val="1"/>
  <p:tag name="KSO_WM_UNIT_TYPE" val="a"/>
  <p:tag name="KSO_WM_LAYOUT_CHECK_HASH" val="612c80ec68d6cfcf66a428ffee0b6188d269db33"/>
  <p:tag name="KSO_WM_NEWLAYOUT_GROUP_ID" val="layout_10012"/>
  <p:tag name="KSO_WM_NEWLAYOUT_ID" val="slide_ed19c0db6ed585c4"/>
</p:tagLst>
</file>

<file path=ppt/tags/tag152.xml><?xml version="1.0" encoding="utf-8"?>
<p:tagLst xmlns:p="http://schemas.openxmlformats.org/presentationml/2006/main">
  <p:tag name="KSO_WM_BEAUTIFY_FLAG" val="#fgm#"/>
  <p:tag name="KSO_WM_FIGMA_FLAG" val="#fgm#"/>
  <p:tag name="KSO_WM_UNIT_INDEX" val="1"/>
  <p:tag name="KSO_WM_UNIT_TYPE" val="d"/>
</p:tagLst>
</file>

<file path=ppt/tags/tag153.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54.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155.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56.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57.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58.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162.xml><?xml version="1.0" encoding="utf-8"?>
<p:tagLst xmlns:p="http://schemas.openxmlformats.org/presentationml/2006/main">
  <p:tag name="KSO_WM_BEAUTIFY_FLAG" val="#fgm#"/>
  <p:tag name="KSO_WM_FIGMA_FLAG" val="#fgm#"/>
  <p:tag name="KSO_WM_UNIT_INDEX" val="1"/>
  <p:tag name="KSO_WM_UNIT_TYPE" val="a"/>
  <p:tag name="KSO_WM_LAYOUT_CHECK_HASH" val="8815cacdb20e6bc0684e1edebba922f6d68be5d9"/>
  <p:tag name="KSO_WM_NEWLAYOUT_GROUP_ID" val="layout_26"/>
  <p:tag name="KSO_WM_NEWLAYOUT_ID" val="slide_f6a8e2910f66020f"/>
</p:tagLst>
</file>

<file path=ppt/tags/tag163.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Lst>
</file>

<file path=ppt/tags/tag164.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Lst>
</file>

<file path=ppt/tags/tag165.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66.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167.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Lst>
</file>

<file path=ppt/tags/tag168.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Lst>
</file>

<file path=ppt/tags/tag169.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7.xml><?xml version="1.0" encoding="utf-8"?>
<p:tagLst xmlns:p="http://schemas.openxmlformats.org/presentationml/2006/main">
  <p:tag name="KSO_WM_BEAUTIFY_FLAG" val="#fgm#"/>
  <p:tag name="KSO_WM_FIGMA_FLAG" val="#fgm#"/>
  <p:tag name="KSO_WM_UNIT_INDEX" val="1"/>
  <p:tag name="KSO_WM_UNIT_TYPE" val="a"/>
  <p:tag name="KSO_WM_LAYOUT_CHECK_HASH" val="07770c0d9ce210c5d4454cbc82960592f15f0e7a"/>
  <p:tag name="KSO_WM_NEWLAYOUT_GROUP_ID" val="layout_51"/>
  <p:tag name="KSO_WM_NEWLAYOUT_ID" val="slide_5f9bbafbd906f1fe"/>
</p:tagLst>
</file>

<file path=ppt/tags/tag170.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174.xml><?xml version="1.0" encoding="utf-8"?>
<p:tagLst xmlns:p="http://schemas.openxmlformats.org/presentationml/2006/main">
  <p:tag name="KSO_WM_BEAUTIFY_FLAG" val="#fgm#"/>
  <p:tag name="KSO_WM_FIGMA_FLAG" val="#fgm#"/>
  <p:tag name="KSO_WM_UNIT_INDEX" val="1"/>
  <p:tag name="KSO_WM_UNIT_TYPE" val="a"/>
  <p:tag name="KSO_WM_LAYOUT_CHECK_HASH" val="9515a7fb08b74f33b25fc772c2f33949ffc4a892"/>
  <p:tag name="KSO_WM_NEWLAYOUT_GROUP_ID" val="layout_10007"/>
  <p:tag name="KSO_WM_NEWLAYOUT_ID" val="slide_f07fe535f31bdb7f"/>
</p:tagLst>
</file>

<file path=ppt/tags/tag175.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76.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177.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78.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79.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8.xml><?xml version="1.0" encoding="utf-8"?>
<p:tagLst xmlns:p="http://schemas.openxmlformats.org/presentationml/2006/main">
  <p:tag name="KSO_WM_BEAUTIFY_FLAG" val="#fgm#"/>
  <p:tag name="KSO_WM_FIGMA_FLAG" val="#fgm#"/>
  <p:tag name="KSO_WM_UNIT_INDEX" val="1"/>
  <p:tag name="KSO_WM_UNIT_TYPE" val="d"/>
</p:tagLst>
</file>

<file path=ppt/tags/tag180.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18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0*i*2"/>
  <p:tag name="KSO_WM_UNIT_LAYERLEVEL" val="1"/>
  <p:tag name="KSO_WM_TAG_VERSION" val="3.0"/>
  <p:tag name="KSO_WM_UNIT_TYPE" val="i"/>
  <p:tag name="KSO_WM_UNIT_INDEX" val="2"/>
  <p:tag name="KSO_WM_UNIT_ISNUMDGMTITLE" val="0"/>
  <p:tag name="KSO_WM_UNIT_NOCLEAR" val="0"/>
  <p:tag name="KSO_WM_TEMPLATE_INDEX" val="40490315"/>
  <p:tag name="KSO_WM_TEMPLATE_CATEGORY" val="custom"/>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185.xml><?xml version="1.0" encoding="utf-8"?>
<p:tagLst xmlns:p="http://schemas.openxmlformats.org/presentationml/2006/main">
  <p:tag name="KSO_WM_UNIT_ISCONTENTSTITLE" val="0"/>
  <p:tag name="KSO_WM_BEAUTIFY_FLAG" val="#wm#"/>
  <p:tag name="KSO_WM_FIGMA_FLAG" val="#fgm#"/>
  <p:tag name="KSO_WM_UNIT_INDEX" val="1"/>
  <p:tag name="KSO_WM_UNIT_TEXT_TYPE" val="1"/>
  <p:tag name="KSO_WM_UNIT_TYPE" val="a"/>
  <p:tag name="KSO_WM_LAYOUT_CHECK_HASH" val="a7e7442868e5efbb1f0c1758a6d75c55e21a21f0"/>
  <p:tag name="KSO_WM_NEWLAYOUT_ID" val="532"/>
  <p:tag name="KSO_WM_UNIT_ID" val="_10*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15"/>
  <p:tag name="KSO_WM_TEMPLATE_CATEGORY" val="custom"/>
</p:tagLst>
</file>

<file path=ppt/tags/tag186.xml><?xml version="1.0" encoding="utf-8"?>
<p:tagLst xmlns:p="http://schemas.openxmlformats.org/presentationml/2006/main">
  <p:tag name="KSO_WM_UNIT_PRESET_TEXT" val="PART ONE"/>
  <p:tag name="KSO_WM_BEAUTIFY_FLAG" val="#wm#"/>
  <p:tag name="KSO_WM_FIGMA_FLAG" val="#fgm#"/>
  <p:tag name="KSO_WM_UNIT_INDEX" val="1"/>
  <p:tag name="KSO_WM_UNIT_TYPE" val="e"/>
  <p:tag name="KSO_WM_UNIT_ID" val="_10*e*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15"/>
  <p:tag name="KSO_WM_TEMPLATE_CATEGORY" val="custom"/>
</p:tagLst>
</file>

<file path=ppt/tags/tag187.xml><?xml version="1.0" encoding="utf-8"?>
<p:tagLst xmlns:p="http://schemas.openxmlformats.org/presentationml/2006/main">
  <p:tag name="KSO_WM_UNIT_FILL_FORE_SCHEMECOLOR_INDEX_BRIGHTNESS" val="0"/>
  <p:tag name="KSO_WM_UNIT_FILL_FORE_SCHEMECOLOR_INDEX" val="5"/>
  <p:tag name="KSO_WM_UNIT_FILL_TYPE" val="1"/>
  <p:tag name="KSO_WM_BEAUTIFY_FLAG" val="#wm#"/>
  <p:tag name="KSO_WM_UNIT_HIGHLIGHT" val="0"/>
  <p:tag name="KSO_WM_UNIT_COMPATIBLE" val="0"/>
  <p:tag name="KSO_WM_UNIT_DIAGRAM_ISNUMVISUAL" val="0"/>
  <p:tag name="KSO_WM_UNIT_DIAGRAM_ISREFERUNIT" val="0"/>
  <p:tag name="KSO_WM_UNIT_TYPE" val="i"/>
  <p:tag name="KSO_WM_UNIT_INDEX" val="4"/>
  <p:tag name="KSO_WM_UNIT_ID" val="_10*i*4"/>
  <p:tag name="KSO_WM_UNIT_LAYERLEVEL" val="1"/>
  <p:tag name="KSO_WM_TAG_VERSION" val="3.0"/>
  <p:tag name="KSO_WM_UNIT_ISNUMDGMTITLE" val="0"/>
  <p:tag name="KSO_WM_UNIT_NOCLEAR" val="0"/>
  <p:tag name="KSO_WM_TEMPLATE_INDEX" val="40490315"/>
  <p:tag name="KSO_WM_TEMPLATE_CATEGORY" val="custom"/>
</p:tagLst>
</file>

<file path=ppt/tags/tag188.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4"/>
  <p:tag name="KSO_WM_UNIT_LINE_FORE_SCHEMECOLOR_INDEX" val="5"/>
  <p:tag name="KSO_WM_UNIT_LINE_FILL_TYPE" val="2"/>
  <p:tag name="KSO_WM_BEAUTIFY_FLAG" val="#wm#"/>
  <p:tag name="KSO_WM_UNIT_HIGHLIGHT" val="0"/>
  <p:tag name="KSO_WM_UNIT_COMPATIBLE" val="0"/>
  <p:tag name="KSO_WM_UNIT_DIAGRAM_ISNUMVISUAL" val="0"/>
  <p:tag name="KSO_WM_UNIT_DIAGRAM_ISREFERUNIT" val="0"/>
  <p:tag name="KSO_WM_UNIT_TYPE" val="i"/>
  <p:tag name="KSO_WM_UNIT_INDEX" val="5"/>
  <p:tag name="KSO_WM_UNIT_ID" val="_10*i*5"/>
  <p:tag name="KSO_WM_UNIT_LAYERLEVEL" val="1"/>
  <p:tag name="KSO_WM_TAG_VERSION" val="3.0"/>
  <p:tag name="KSO_WM_UNIT_ISNUMDGMTITLE" val="0"/>
  <p:tag name="KSO_WM_UNIT_NOCLEAR" val="0"/>
  <p:tag name="KSO_WM_TEMPLATE_INDEX" val="40490315"/>
  <p:tag name="KSO_WM_TEMPLATE_CATEGORY" val="custom"/>
</p:tagLst>
</file>

<file path=ppt/tags/tag189.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4"/>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TYPE" val="i"/>
  <p:tag name="KSO_WM_UNIT_INDEX" val="6"/>
  <p:tag name="KSO_WM_UNIT_ID" val="_10*i*6"/>
  <p:tag name="KSO_WM_UNIT_LAYERLEVEL" val="1"/>
  <p:tag name="KSO_WM_TAG_VERSION" val="3.0"/>
  <p:tag name="KSO_WM_UNIT_ISNUMDGMTITLE" val="0"/>
  <p:tag name="KSO_WM_UNIT_NOCLEAR" val="0"/>
  <p:tag name="KSO_WM_TEMPLATE_INDEX" val="40490315"/>
  <p:tag name="KSO_WM_TEMPLATE_CATEGORY" val="custom"/>
</p:tagLst>
</file>

<file path=ppt/tags/tag19.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Lst>
</file>

<file path=ppt/tags/tag190.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TYPE" val="i"/>
  <p:tag name="KSO_WM_UNIT_INDEX" val="7"/>
  <p:tag name="KSO_WM_UNIT_ID" val="_10*i*7"/>
  <p:tag name="KSO_WM_UNIT_LAYERLEVEL" val="1"/>
  <p:tag name="KSO_WM_TAG_VERSION" val="3.0"/>
  <p:tag name="KSO_WM_UNIT_ISNUMDGMTITLE" val="0"/>
  <p:tag name="KSO_WM_UNIT_NOCLEAR" val="0"/>
  <p:tag name="KSO_WM_TEMPLATE_INDEX" val="40490315"/>
  <p:tag name="KSO_WM_TEMPLATE_CATEGORY" val="custom"/>
</p:tagLst>
</file>

<file path=ppt/tags/tag191.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TYPE" val="i"/>
  <p:tag name="KSO_WM_UNIT_INDEX" val="8"/>
  <p:tag name="KSO_WM_UNIT_ID" val="_10*i*8"/>
  <p:tag name="KSO_WM_UNIT_LAYERLEVEL" val="1"/>
  <p:tag name="KSO_WM_TAG_VERSION" val="3.0"/>
  <p:tag name="KSO_WM_UNIT_ISNUMDGMTITLE" val="0"/>
  <p:tag name="KSO_WM_UNIT_NOCLEAR" val="0"/>
  <p:tag name="KSO_WM_TEMPLATE_INDEX" val="40490315"/>
  <p:tag name="KSO_WM_TEMPLATE_CATEGORY" val="custom"/>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195.xml><?xml version="1.0" encoding="utf-8"?>
<p:tagLst xmlns:p="http://schemas.openxmlformats.org/presentationml/2006/main">
  <p:tag name="KSO_WM_BEAUTIFY_FLAG" val="#fgm#"/>
  <p:tag name="KSO_WM_FIGMA_FLAG" val="#fgm#"/>
  <p:tag name="KSO_WM_UNIT_INDEX" val="1"/>
  <p:tag name="KSO_WM_UNIT_TEXT_TYPE" val="1"/>
  <p:tag name="KSO_WM_UNIT_TYPE" val="b"/>
</p:tagLst>
</file>

<file path=ppt/tags/tag196.xml><?xml version="1.0" encoding="utf-8"?>
<p:tagLst xmlns:p="http://schemas.openxmlformats.org/presentationml/2006/main">
  <p:tag name="KSO_WM_BEAUTIFY_FLAG" val="#fgm#"/>
  <p:tag name="KSO_WM_FIGMA_FLAG" val="#fgm#"/>
  <p:tag name="KSO_WM_UNIT_INDEX" val="1"/>
  <p:tag name="KSO_WM_UNIT_TEXT_TYPE" val="1"/>
  <p:tag name="KSO_WM_UNIT_TYPE" val="a"/>
  <p:tag name="KSO_WM_LAYOUT_CHECK_HASH" val="b11f1fe879cdfc7773719aedb1c89fd956f4c990"/>
  <p:tag name="KSO_WM_NEWLAYOUT_GROUP_ID" val="layout_1-5"/>
  <p:tag name="KSO_WM_NEWLAYOUT_ID" val="slide_61223ae7a7f7aefc"/>
</p:tagLst>
</file>

<file path=ppt/tags/tag197.xml><?xml version="1.0" encoding="utf-8"?>
<p:tagLst xmlns:p="http://schemas.openxmlformats.org/presentationml/2006/main">
  <p:tag name="KSO_WM_BEAUTIFY_FLAG" val="#fgm#"/>
  <p:tag name="KSO_WM_DIAGRAM_GROUP_CODE" val="1"/>
  <p:tag name="KSO_WM_FIGMA_FLAG" val="#fgm#"/>
  <p:tag name="KSO_WM_UNIT_INDEX" val="1_1_1"/>
  <p:tag name="KSO_WM_UNIT_SUBTYPE" val="d"/>
  <p:tag name="KSO_WM_UNIT_TYPE" val="l_h_i"/>
</p:tagLst>
</file>

<file path=ppt/tags/tag198.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1_2"/>
  <p:tag name="KSO_WM_UNIT_TYPE" val="l_h_i"/>
</p:tagLst>
</file>

<file path=ppt/tags/tag199.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2.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4"/>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ID" val="_11*i*2"/>
  <p:tag name="KSO_WM_UNIT_LAYERLEVEL" val="1"/>
  <p:tag name="KSO_WM_TAG_VERSION" val="3.0"/>
  <p:tag name="KSO_WM_UNIT_TYPE" val="i"/>
  <p:tag name="KSO_WM_UNIT_INDEX" val="2"/>
  <p:tag name="KSO_WM_UNIT_ISNUMDGMTITLE" val="0"/>
  <p:tag name="KSO_WM_UNIT_NOCLEAR" val="0"/>
  <p:tag name="KSO_WM_TEMPLATE_INDEX" val="40490315"/>
  <p:tag name="KSO_WM_TEMPLATE_CATEGORY" val="custom"/>
</p:tagLst>
</file>

<file path=ppt/tags/tag20.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200.xml><?xml version="1.0" encoding="utf-8"?>
<p:tagLst xmlns:p="http://schemas.openxmlformats.org/presentationml/2006/main">
  <p:tag name="KSO_WM_BEAUTIFY_FLAG" val="#fgm#"/>
  <p:tag name="KSO_WM_DIAGRAM_GROUP_CODE" val="1"/>
  <p:tag name="KSO_WM_FIGMA_FLAG" val="#fgm#"/>
  <p:tag name="KSO_WM_UNIT_INDEX" val="1_2_1"/>
  <p:tag name="KSO_WM_UNIT_SUBTYPE" val="d"/>
  <p:tag name="KSO_WM_UNIT_TYPE" val="l_h_i"/>
</p:tagLst>
</file>

<file path=ppt/tags/tag201.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2_2"/>
  <p:tag name="KSO_WM_UNIT_TYPE" val="l_h_i"/>
</p:tagLst>
</file>

<file path=ppt/tags/tag202.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203.xml><?xml version="1.0" encoding="utf-8"?>
<p:tagLst xmlns:p="http://schemas.openxmlformats.org/presentationml/2006/main">
  <p:tag name="KSO_WM_BEAUTIFY_FLAG" val="#fgm#"/>
  <p:tag name="KSO_WM_DIAGRAM_GROUP_CODE" val="1"/>
  <p:tag name="KSO_WM_FIGMA_FLAG" val="#fgm#"/>
  <p:tag name="KSO_WM_UNIT_INDEX" val="1_3_1"/>
  <p:tag name="KSO_WM_UNIT_SUBTYPE" val="d"/>
  <p:tag name="KSO_WM_UNIT_TYPE" val="l_h_i"/>
</p:tagLst>
</file>

<file path=ppt/tags/tag204.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3_2"/>
  <p:tag name="KSO_WM_UNIT_TYPE" val="l_h_i"/>
</p:tagLst>
</file>

<file path=ppt/tags/tag205.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206.xml><?xml version="1.0" encoding="utf-8"?>
<p:tagLst xmlns:p="http://schemas.openxmlformats.org/presentationml/2006/main">
  <p:tag name="KSO_WM_BEAUTIFY_FLAG" val="#fgm#"/>
  <p:tag name="KSO_WM_DIAGRAM_GROUP_CODE" val="1"/>
  <p:tag name="KSO_WM_FIGMA_FLAG" val="#fgm#"/>
  <p:tag name="KSO_WM_UNIT_INDEX" val="1_4_1"/>
  <p:tag name="KSO_WM_UNIT_SUBTYPE" val="d"/>
  <p:tag name="KSO_WM_UNIT_TYPE" val="l_h_i"/>
</p:tagLst>
</file>

<file path=ppt/tags/tag207.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4_2"/>
  <p:tag name="KSO_WM_UNIT_TYPE" val="l_h_i"/>
</p:tagLst>
</file>

<file path=ppt/tags/tag208.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21.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212.xml><?xml version="1.0" encoding="utf-8"?>
<p:tagLst xmlns:p="http://schemas.openxmlformats.org/presentationml/2006/main">
  <p:tag name="KSO_WM_BEAUTIFY_FLAG" val="#fgm#"/>
  <p:tag name="KSO_WM_FIGMA_FLAG" val="#fgm#"/>
  <p:tag name="KSO_WM_UNIT_INDEX" val="1"/>
  <p:tag name="KSO_WM_UNIT_TEXT_TYPE" val="1"/>
  <p:tag name="KSO_WM_UNIT_TYPE" val="b"/>
</p:tagLst>
</file>

<file path=ppt/tags/tag213.xml><?xml version="1.0" encoding="utf-8"?>
<p:tagLst xmlns:p="http://schemas.openxmlformats.org/presentationml/2006/main">
  <p:tag name="KSO_WM_BEAUTIFY_FLAG" val="#fgm#"/>
  <p:tag name="KSO_WM_FIGMA_FLAG" val="#fgm#"/>
  <p:tag name="KSO_WM_UNIT_INDEX" val="1"/>
  <p:tag name="KSO_WM_UNIT_TEXT_TYPE" val="1"/>
  <p:tag name="KSO_WM_UNIT_TYPE" val="a"/>
  <p:tag name="KSO_WM_LAYOUT_CHECK_HASH" val="90039a792fbb3dcb3e09dd53231fe78dea63207d"/>
  <p:tag name="KSO_WM_NEWLAYOUT_GROUP_ID" val="layout_1-5"/>
  <p:tag name="KSO_WM_NEWLAYOUT_ID" val="slide_cea45c27deb23863"/>
</p:tagLst>
</file>

<file path=ppt/tags/tag214.xml><?xml version="1.0" encoding="utf-8"?>
<p:tagLst xmlns:p="http://schemas.openxmlformats.org/presentationml/2006/main">
  <p:tag name="KSO_WM_BEAUTIFY_FLAG" val="#fgm#"/>
  <p:tag name="KSO_WM_DIAGRAM_GROUP_CODE" val="1"/>
  <p:tag name="KSO_WM_FIGMA_FLAG" val="#fgm#"/>
  <p:tag name="KSO_WM_UNIT_INDEX" val="1_1_1"/>
  <p:tag name="KSO_WM_UNIT_SUBTYPE" val="d"/>
  <p:tag name="KSO_WM_UNIT_TYPE" val="l_h_i"/>
</p:tagLst>
</file>

<file path=ppt/tags/tag215.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1_2"/>
  <p:tag name="KSO_WM_UNIT_TYPE" val="l_h_i"/>
</p:tagLst>
</file>

<file path=ppt/tags/tag216.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217.xml><?xml version="1.0" encoding="utf-8"?>
<p:tagLst xmlns:p="http://schemas.openxmlformats.org/presentationml/2006/main">
  <p:tag name="KSO_WM_BEAUTIFY_FLAG" val="#fgm#"/>
  <p:tag name="KSO_WM_DIAGRAM_GROUP_CODE" val="1"/>
  <p:tag name="KSO_WM_FIGMA_FLAG" val="#fgm#"/>
  <p:tag name="KSO_WM_UNIT_INDEX" val="1_2_1"/>
  <p:tag name="KSO_WM_UNIT_SUBTYPE" val="d"/>
  <p:tag name="KSO_WM_UNIT_TYPE" val="l_h_i"/>
</p:tagLst>
</file>

<file path=ppt/tags/tag218.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2_2"/>
  <p:tag name="KSO_WM_UNIT_TYPE" val="l_h_i"/>
</p:tagLst>
</file>

<file path=ppt/tags/tag219.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22.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2_1"/>
  <p:tag name="KSO_WM_UNIT_TYPE" val="l_h_i"/>
</p:tagLst>
</file>

<file path=ppt/tags/tag220.xml><?xml version="1.0" encoding="utf-8"?>
<p:tagLst xmlns:p="http://schemas.openxmlformats.org/presentationml/2006/main">
  <p:tag name="KSO_WM_BEAUTIFY_FLAG" val="#fgm#"/>
  <p:tag name="KSO_WM_DIAGRAM_GROUP_CODE" val="1"/>
  <p:tag name="KSO_WM_FIGMA_FLAG" val="#fgm#"/>
  <p:tag name="KSO_WM_UNIT_INDEX" val="1_3_1"/>
  <p:tag name="KSO_WM_UNIT_SUBTYPE" val="d"/>
  <p:tag name="KSO_WM_UNIT_TYPE" val="l_h_i"/>
</p:tagLst>
</file>

<file path=ppt/tags/tag221.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3_2"/>
  <p:tag name="KSO_WM_UNIT_TYPE" val="l_h_i"/>
</p:tagLst>
</file>

<file path=ppt/tags/tag222.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223.xml><?xml version="1.0" encoding="utf-8"?>
<p:tagLst xmlns:p="http://schemas.openxmlformats.org/presentationml/2006/main">
  <p:tag name="KSO_WM_BEAUTIFY_FLAG" val="#fgm#"/>
  <p:tag name="KSO_WM_DIAGRAM_GROUP_CODE" val="1"/>
  <p:tag name="KSO_WM_FIGMA_FLAG" val="#fgm#"/>
  <p:tag name="KSO_WM_UNIT_INDEX" val="1_4_1"/>
  <p:tag name="KSO_WM_UNIT_SUBTYPE" val="d"/>
  <p:tag name="KSO_WM_UNIT_TYPE" val="l_h_i"/>
</p:tagLst>
</file>

<file path=ppt/tags/tag224.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4_2"/>
  <p:tag name="KSO_WM_UNIT_TYPE" val="l_h_i"/>
</p:tagLst>
</file>

<file path=ppt/tags/tag225.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Lst>
</file>

<file path=ppt/tags/tag226.xml><?xml version="1.0" encoding="utf-8"?>
<p:tagLst xmlns:p="http://schemas.openxmlformats.org/presentationml/2006/main">
  <p:tag name="KSO_WM_BEAUTIFY_FLAG" val="#fgm#"/>
  <p:tag name="KSO_WM_DIAGRAM_GROUP_CODE" val="1"/>
  <p:tag name="KSO_WM_FIGMA_FLAG" val="#fgm#"/>
  <p:tag name="KSO_WM_UNIT_INDEX" val="1_5_1"/>
  <p:tag name="KSO_WM_UNIT_SUBTYPE" val="d"/>
  <p:tag name="KSO_WM_UNIT_TYPE" val="l_h_i"/>
</p:tagLst>
</file>

<file path=ppt/tags/tag227.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5_2"/>
  <p:tag name="KSO_WM_UNIT_TYPE" val="l_h_i"/>
</p:tagLst>
</file>

<file path=ppt/tags/tag228.xml><?xml version="1.0" encoding="utf-8"?>
<p:tagLst xmlns:p="http://schemas.openxmlformats.org/presentationml/2006/main">
  <p:tag name="KSO_WM_BEAUTIFY_FLAG" val="#fgm#"/>
  <p:tag name="KSO_WM_DIAGRAM_GROUP_CODE" val="1"/>
  <p:tag name="KSO_WM_FIGMA_FLAG" val="#fgm#"/>
  <p:tag name="KSO_WM_UNIT_INDEX" val="1_5_1"/>
  <p:tag name="KSO_WM_UNIT_TYPE" val="l_h_a"/>
</p:tagLst>
</file>

<file path=ppt/tags/tag229.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a*1"/>
  <p:tag name="KSO_WM_UNIT_LAYERLEVEL" val="1"/>
  <p:tag name="KSO_WM_TAG_VERSION" val="3.0"/>
  <p:tag name="KSO_WM_BEAUTIFY_FLAG" val="#wm#"/>
  <p:tag name="KSO_WM_UNIT_CONTENT_GROUP_TYPE" val="titlestyle"/>
  <p:tag name="KSO_WM_TEMPLATE_INDEX" val="40490315"/>
  <p:tag name="KSO_WM_TEMPLATE_CATEGORY" val="custom"/>
</p:tagLst>
</file>

<file path=ppt/tags/tag23.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23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1*f*1"/>
  <p:tag name="KSO_WM_UNIT_LAYERLEVEL" val="1"/>
  <p:tag name="KSO_WM_TAG_VERSION" val="3.0"/>
  <p:tag name="KSO_WM_BEAUTIFY_FLAG" val="#wm#"/>
  <p:tag name="KSO_WM_UNIT_TEXT_FILL_FORE_SCHEMECOLOR_INDEX_BRIGHTNESS" val="0.25"/>
  <p:tag name="KSO_WM_UNIT_TEXT_FILL_FORE_SCHEMECOLOR_INDEX" val="13"/>
  <p:tag name="KSO_WM_UNIT_TEXT_FILL_TYPE" val="1"/>
  <p:tag name="KSO_WM_UNIT_PRESET_TEXT" val="单击此处编辑母版文本样式&#10;第二级&#10;第三级&#10;第四级&#10;第五级"/>
  <p:tag name="KSO_WM_UNIT_ISNUMDGMTITLE" val="0"/>
  <p:tag name="KSO_WM_TEMPLATE_INDEX" val="40490315"/>
  <p:tag name="KSO_WM_TEMPLATE_CATEGORY" val="custom"/>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23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2*i*1"/>
  <p:tag name="KSO_WM_UNIT_LAYERLEVEL" val="1"/>
  <p:tag name="KSO_WM_TAG_VERSION" val="3.0"/>
  <p:tag name="KSO_WM_UNIT_TYPE" val="i"/>
  <p:tag name="KSO_WM_UNIT_INDEX" val="1"/>
  <p:tag name="KSO_WM_UNIT_ISNUMDGMTITLE" val="0"/>
  <p:tag name="KSO_WM_UNIT_NOCLEAR" val="0"/>
  <p:tag name="KSO_WM_TEMPLATE_INDEX" val="40490315"/>
  <p:tag name="KSO_WM_TEMPLATE_CATEGORY" val="custom"/>
</p:tagLst>
</file>

<file path=ppt/tags/tag23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2*i*2"/>
  <p:tag name="KSO_WM_UNIT_LAYERLEVEL" val="1"/>
  <p:tag name="KSO_WM_TAG_VERSION" val="3.0"/>
  <p:tag name="KSO_WM_UNIT_TYPE" val="i"/>
  <p:tag name="KSO_WM_UNIT_INDEX" val="2"/>
  <p:tag name="KSO_WM_UNIT_ISNUMDGMTITLE" val="0"/>
  <p:tag name="KSO_WM_UNIT_NOCLEAR" val="0"/>
  <p:tag name="KSO_WM_TEMPLATE_INDEX" val="40490315"/>
  <p:tag name="KSO_WM_TEMPLATE_CATEGORY" val="custom"/>
</p:tagLst>
</file>

<file path=ppt/tags/tag236.xml><?xml version="1.0" encoding="utf-8"?>
<p:tagLst xmlns:p="http://schemas.openxmlformats.org/presentationml/2006/main">
  <p:tag name="KSO_WM_UNIT_ISCONTENTSTITLE" val="1"/>
  <p:tag name="KSO_WM_UNIT_ISNUMDGMTITLE" val="0"/>
  <p:tag name="KSO_WM_UNIT_PRESET_TEXT" val="目录"/>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2*a*1"/>
  <p:tag name="KSO_WM_UNIT_LAYERLEVEL" val="1"/>
  <p:tag name="KSO_WM_TAG_VERSION" val="3.0"/>
  <p:tag name="KSO_WM_BEAUTIFY_FLAG" val="#wm#"/>
  <p:tag name="KSO_WM_TEMPLATE_INDEX" val="40490315"/>
  <p:tag name="KSO_WM_TEMPLATE_CATEGORY" val="custom"/>
</p:tagLst>
</file>

<file path=ppt/tags/tag237.xml><?xml version="1.0" encoding="utf-8"?>
<p:tagLst xmlns:p="http://schemas.openxmlformats.org/presentationml/2006/main">
  <p:tag name="KSO_WM_BEAUTIFY_FLAG" val="#wm#"/>
  <p:tag name="KSO_WM_UNIT_FILL_FORE_SCHEMECOLOR_INDEX_BRIGHTNESS" val="0"/>
  <p:tag name="KSO_WM_UNIT_FILL_FORE_SCHEMECOLOR_INDEX" val="14"/>
  <p:tag name="KSO_WM_UNIT_FILL_TYPE" val="1"/>
  <p:tag name="KSO_WM_UNIT_LINE_FORE_SCHEMECOLOR_INDEX_BRIGHTNESS" val="0.4"/>
  <p:tag name="KSO_WM_UNIT_LINE_FORE_SCHEMECOLOR_INDEX" val="5"/>
  <p:tag name="KSO_WM_UNIT_LINE_FILL_TYPE" val="2"/>
  <p:tag name="KSO_WM_UNIT_HIGHLIGHT" val="0"/>
  <p:tag name="KSO_WM_UNIT_COMPATIBLE" val="0"/>
  <p:tag name="KSO_WM_UNIT_DIAGRAM_ISNUMVISUAL" val="0"/>
  <p:tag name="KSO_WM_UNIT_DIAGRAM_ISREFERUNIT" val="0"/>
  <p:tag name="KSO_WM_UNIT_ID" val="_2*i*3"/>
  <p:tag name="KSO_WM_UNIT_LAYERLEVEL" val="1"/>
  <p:tag name="KSO_WM_TAG_VERSION" val="3.0"/>
  <p:tag name="KSO_WM_UNIT_TYPE" val="i"/>
  <p:tag name="KSO_WM_UNIT_INDEX" val="3"/>
  <p:tag name="KSO_WM_UNIT_ISNUMDGMTITLE" val="0"/>
  <p:tag name="KSO_WM_UNIT_NOCLEAR" val="0"/>
  <p:tag name="KSO_WM_TEMPLATE_INDEX" val="40490315"/>
  <p:tag name="KSO_WM_TEMPLATE_CATEGORY" val="custom"/>
</p:tagLst>
</file>

<file path=ppt/tags/tag238.xml><?xml version="1.0" encoding="utf-8"?>
<p:tagLst xmlns:p="http://schemas.openxmlformats.org/presentationml/2006/main">
  <p:tag name="KSO_WM_BEAUTIFY_FLAG" val="#wm#"/>
  <p:tag name="KSO_WM_UNIT_FILL_FORE_SCHEMECOLOR_INDEX_BRIGHTNESS" val="0"/>
  <p:tag name="KSO_WM_UNIT_FILL_FORE_SCHEMECOLOR_INDEX" val="14"/>
  <p:tag name="KSO_WM_UNIT_FILL_TYPE" val="1"/>
  <p:tag name="KSO_WM_UNIT_LINE_FORE_SCHEMECOLOR_INDEX_BRIGHTNESS" val="0.4"/>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2*i*4"/>
  <p:tag name="KSO_WM_UNIT_LAYERLEVEL" val="1"/>
  <p:tag name="KSO_WM_TAG_VERSION" val="3.0"/>
  <p:tag name="KSO_WM_UNIT_TYPE" val="i"/>
  <p:tag name="KSO_WM_UNIT_INDEX" val="4"/>
  <p:tag name="KSO_WM_UNIT_ISNUMDGMTITLE" val="0"/>
  <p:tag name="KSO_WM_UNIT_NOCLEAR" val="0"/>
  <p:tag name="KSO_WM_TEMPLATE_INDEX" val="40490315"/>
  <p:tag name="KSO_WM_TEMPLATE_CATEGORY" val="custom"/>
</p:tagLst>
</file>

<file path=ppt/tags/tag239.xml><?xml version="1.0" encoding="utf-8"?>
<p:tagLst xmlns:p="http://schemas.openxmlformats.org/presentationml/2006/main">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2*i*5"/>
  <p:tag name="KSO_WM_UNIT_LAYERLEVEL" val="1"/>
  <p:tag name="KSO_WM_TAG_VERSION" val="3.0"/>
  <p:tag name="KSO_WM_UNIT_TYPE" val="i"/>
  <p:tag name="KSO_WM_UNIT_INDEX" val="5"/>
  <p:tag name="KSO_WM_UNIT_ISNUMDGMTITLE" val="0"/>
  <p:tag name="KSO_WM_UNIT_NOCLEAR" val="0"/>
  <p:tag name="KSO_WM_TEMPLATE_INDEX" val="40490315"/>
  <p:tag name="KSO_WM_TEMPLATE_CATEGORY" val="custom"/>
</p:tagLst>
</file>

<file path=ppt/tags/tag24.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240.xml><?xml version="1.0" encoding="utf-8"?>
<p:tagLst xmlns:p="http://schemas.openxmlformats.org/presentationml/2006/main">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2*i*6"/>
  <p:tag name="KSO_WM_UNIT_LAYERLEVEL" val="1"/>
  <p:tag name="KSO_WM_TAG_VERSION" val="3.0"/>
  <p:tag name="KSO_WM_UNIT_TYPE" val="i"/>
  <p:tag name="KSO_WM_UNIT_INDEX" val="6"/>
  <p:tag name="KSO_WM_UNIT_ISNUMDGMTITLE" val="0"/>
  <p:tag name="KSO_WM_UNIT_NOCLEAR" val="0"/>
  <p:tag name="KSO_WM_TEMPLATE_INDEX" val="40490315"/>
  <p:tag name="KSO_WM_TEMPLATE_CATEGORY" val="custom"/>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24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1"/>
  <p:tag name="KSO_WM_UNIT_LAYERLEVEL" val="1"/>
  <p:tag name="KSO_WM_TAG_VERSION" val="3.0"/>
  <p:tag name="KSO_WM_UNIT_TYPE" val="i"/>
  <p:tag name="KSO_WM_UNIT_INDEX" val="1"/>
  <p:tag name="KSO_WM_UNIT_ISNUMDGMTITLE" val="0"/>
  <p:tag name="KSO_WM_UNIT_NOCLEAR" val="0"/>
  <p:tag name="KSO_WM_TEMPLATE_INDEX" val="40490315"/>
  <p:tag name="KSO_WM_TEMPLATE_CATEGORY" val="custom"/>
</p:tagLst>
</file>

<file path=ppt/tags/tag24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3*f*1"/>
  <p:tag name="KSO_WM_UNIT_LAYERLEVEL" val="1"/>
  <p:tag name="KSO_WM_TAG_VERSION" val="3.0"/>
  <p:tag name="KSO_WM_BEAUTIFY_FLAG" val="#wm#"/>
  <p:tag name="KSO_WM_UNIT_TEXT_FILL_FORE_SCHEMECOLOR_INDEX_BRIGHTNESS" val="0.25"/>
  <p:tag name="KSO_WM_UNIT_TEXT_FILL_FORE_SCHEMECOLOR_INDEX" val="13"/>
  <p:tag name="KSO_WM_UNIT_TEXT_FILL_TYPE" val="1"/>
  <p:tag name="KSO_WM_UNIT_PRESET_TEXT" val="单击此处编辑母版文本样式&#10;第二级&#10;第三级&#10;第四级&#10;第五级"/>
  <p:tag name="KSO_WM_UNIT_ISNUMDGMTITLE" val="0"/>
  <p:tag name="KSO_WM_TEMPLATE_INDEX" val="40490315"/>
  <p:tag name="KSO_WM_TEMPLATE_CATEGORY" val="custom"/>
</p:tagLst>
</file>

<file path=ppt/tags/tag24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2"/>
  <p:tag name="KSO_WM_UNIT_ID" val="_3*f*2"/>
  <p:tag name="KSO_WM_UNIT_LAYERLEVEL" val="1"/>
  <p:tag name="KSO_WM_TAG_VERSION" val="3.0"/>
  <p:tag name="KSO_WM_BEAUTIFY_FLAG" val="#wm#"/>
  <p:tag name="KSO_WM_UNIT_TEXT_FILL_FORE_SCHEMECOLOR_INDEX_BRIGHTNESS" val="0.25"/>
  <p:tag name="KSO_WM_UNIT_TEXT_FILL_FORE_SCHEMECOLOR_INDEX" val="13"/>
  <p:tag name="KSO_WM_UNIT_TEXT_FILL_TYPE" val="1"/>
  <p:tag name="KSO_WM_UNIT_PRESET_TEXT" val="单击此处编辑母版文本样式&#10;第二级&#10;第三级&#10;第四级&#10;第五级"/>
  <p:tag name="KSO_WM_UNIT_ISNUMDGMTITLE" val="0"/>
  <p:tag name="KSO_WM_TEMPLATE_INDEX" val="40490315"/>
  <p:tag name="KSO_WM_TEMPLATE_CATEGORY" val="custom"/>
</p:tagLst>
</file>

<file path=ppt/tags/tag247.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3*a*1"/>
  <p:tag name="KSO_WM_UNIT_LAYERLEVEL" val="1"/>
  <p:tag name="KSO_WM_TAG_VERSION" val="3.0"/>
  <p:tag name="KSO_WM_BEAUTIFY_FLAG" val="#wm#"/>
  <p:tag name="KSO_WM_UNIT_CONTENT_GROUP_TYPE" val="titlestyle"/>
  <p:tag name="KSO_WM_TEMPLATE_INDEX" val="40490315"/>
  <p:tag name="KSO_WM_TEMPLATE_CATEGORY" val="custom"/>
</p:tagLst>
</file>

<file path=ppt/tags/tag24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2"/>
  <p:tag name="KSO_WM_UNIT_LAYERLEVEL" val="1"/>
  <p:tag name="KSO_WM_TAG_VERSION" val="3.0"/>
  <p:tag name="KSO_WM_UNIT_TYPE" val="i"/>
  <p:tag name="KSO_WM_UNIT_INDEX" val="2"/>
  <p:tag name="KSO_WM_UNIT_ISNUMDGMTITLE" val="0"/>
  <p:tag name="KSO_WM_UNIT_NOCLEAR" val="0"/>
  <p:tag name="KSO_WM_TEMPLATE_INDEX" val="40490315"/>
  <p:tag name="KSO_WM_TEMPLATE_CATEGORY" val="custom"/>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25.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3_1"/>
  <p:tag name="KSO_WM_UNIT_TYPE" val="l_h_i"/>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25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1"/>
  <p:tag name="KSO_WM_UNIT_LAYERLEVEL" val="1"/>
  <p:tag name="KSO_WM_TAG_VERSION" val="3.0"/>
  <p:tag name="KSO_WM_UNIT_TYPE" val="i"/>
  <p:tag name="KSO_WM_UNIT_INDEX" val="1"/>
  <p:tag name="KSO_WM_UNIT_ISNUMDGMTITLE" val="0"/>
  <p:tag name="KSO_WM_UNIT_NOCLEAR" val="0"/>
  <p:tag name="KSO_WM_TEMPLATE_INDEX" val="40490315"/>
  <p:tag name="KSO_WM_TEMPLATE_CATEGORY" val="custom"/>
</p:tagLst>
</file>

<file path=ppt/tags/tag25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1_1"/>
  <p:tag name="KSO_WM_UNIT_ID" val="_4*h_f*1_1"/>
  <p:tag name="KSO_WM_UNIT_LAYERLEVEL" val="1_1"/>
  <p:tag name="KSO_WM_TAG_VERSION" val="3.0"/>
  <p:tag name="KSO_WM_BEAUTIFY_FLAG" val="#wm#"/>
  <p:tag name="KSO_WM_UNIT_TEXT_FILL_FORE_SCHEMECOLOR_INDEX_BRIGHTNESS" val="0.25"/>
  <p:tag name="KSO_WM_UNIT_TEXT_FILL_FORE_SCHEMECOLOR_INDEX" val="13"/>
  <p:tag name="KSO_WM_UNIT_TEXT_FILL_TYPE" val="1"/>
  <p:tag name="KSO_WM_UNIT_PRESET_TEXT" val="单击此处编辑母版文本样式&#10;第二级&#10;第三级&#10;第四级&#10;第五级"/>
  <p:tag name="KSO_WM_UNIT_ISNUMDGMTITLE" val="0"/>
  <p:tag name="KSO_WM_TEMPLATE_INDEX" val="40490315"/>
  <p:tag name="KSO_WM_TEMPLATE_CATEGORY" val="custom"/>
</p:tagLst>
</file>

<file path=ppt/tags/tag254.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_4*h_a*1_1"/>
  <p:tag name="KSO_WM_UNIT_LAYERLEVEL" val="1_1"/>
  <p:tag name="KSO_WM_TAG_VERSION" val="3.0"/>
  <p:tag name="KSO_WM_BEAUTIFY_FLAG" val="#wm#"/>
  <p:tag name="KSO_WM_UNIT_TEXT_FILL_FORE_SCHEMECOLOR_INDEX_BRIGHTNESS" val="0.15"/>
  <p:tag name="KSO_WM_UNIT_TEXT_FILL_FORE_SCHEMECOLOR_INDEX" val="13"/>
  <p:tag name="KSO_WM_UNIT_TEXT_FILL_TYPE" val="1"/>
  <p:tag name="KSO_WM_TEMPLATE_INDEX" val="40490315"/>
  <p:tag name="KSO_WM_TEMPLATE_CATEGORY" val="custom"/>
</p:tagLst>
</file>

<file path=ppt/tags/tag25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2_1"/>
  <p:tag name="KSO_WM_UNIT_ID" val="_4*h_f*2_1"/>
  <p:tag name="KSO_WM_UNIT_LAYERLEVEL" val="1_1"/>
  <p:tag name="KSO_WM_TAG_VERSION" val="3.0"/>
  <p:tag name="KSO_WM_BEAUTIFY_FLAG" val="#wm#"/>
  <p:tag name="KSO_WM_UNIT_TEXT_FILL_FORE_SCHEMECOLOR_INDEX_BRIGHTNESS" val="0.25"/>
  <p:tag name="KSO_WM_UNIT_TEXT_FILL_FORE_SCHEMECOLOR_INDEX" val="13"/>
  <p:tag name="KSO_WM_UNIT_TEXT_FILL_TYPE" val="1"/>
  <p:tag name="KSO_WM_UNIT_PRESET_TEXT" val="单击此处编辑母版文本样式&#10;第二级&#10;第三级&#10;第四级&#10;第五级"/>
  <p:tag name="KSO_WM_UNIT_ISNUMDGMTITLE" val="0"/>
  <p:tag name="KSO_WM_TEMPLATE_INDEX" val="40490315"/>
  <p:tag name="KSO_WM_TEMPLATE_CATEGORY" val="custom"/>
</p:tagLst>
</file>

<file path=ppt/tags/tag256.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2_1"/>
  <p:tag name="KSO_WM_UNIT_ID" val="_4*h_a*2_1"/>
  <p:tag name="KSO_WM_UNIT_LAYERLEVEL" val="1_1"/>
  <p:tag name="KSO_WM_TAG_VERSION" val="3.0"/>
  <p:tag name="KSO_WM_BEAUTIFY_FLAG" val="#wm#"/>
  <p:tag name="KSO_WM_UNIT_TEXT_FILL_FORE_SCHEMECOLOR_INDEX_BRIGHTNESS" val="0.15"/>
  <p:tag name="KSO_WM_UNIT_TEXT_FILL_FORE_SCHEMECOLOR_INDEX" val="13"/>
  <p:tag name="KSO_WM_UNIT_TEXT_FILL_TYPE" val="1"/>
  <p:tag name="KSO_WM_TEMPLATE_INDEX" val="40490315"/>
  <p:tag name="KSO_WM_TEMPLATE_CATEGORY" val="custom"/>
</p:tagLst>
</file>

<file path=ppt/tags/tag257.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4*a*1"/>
  <p:tag name="KSO_WM_UNIT_LAYERLEVEL" val="1"/>
  <p:tag name="KSO_WM_TAG_VERSION" val="3.0"/>
  <p:tag name="KSO_WM_BEAUTIFY_FLAG" val="#wm#"/>
  <p:tag name="KSO_WM_UNIT_CONTENT_GROUP_TYPE" val="titlestyle"/>
  <p:tag name="KSO_WM_TEMPLATE_INDEX" val="40490315"/>
  <p:tag name="KSO_WM_TEMPLATE_CATEGORY" val="custom"/>
</p:tagLst>
</file>

<file path=ppt/tags/tag25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2"/>
  <p:tag name="KSO_WM_UNIT_LAYERLEVEL" val="1"/>
  <p:tag name="KSO_WM_TAG_VERSION" val="3.0"/>
  <p:tag name="KSO_WM_UNIT_TYPE" val="i"/>
  <p:tag name="KSO_WM_UNIT_INDEX" val="2"/>
  <p:tag name="KSO_WM_UNIT_ISNUMDGMTITLE" val="0"/>
  <p:tag name="KSO_WM_UNIT_NOCLEAR" val="0"/>
  <p:tag name="KSO_WM_TEMPLATE_INDEX" val="40490315"/>
  <p:tag name="KSO_WM_TEMPLATE_CATEGORY" val="custom"/>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26.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26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5*i*1"/>
  <p:tag name="KSO_WM_UNIT_LAYERLEVEL" val="1"/>
  <p:tag name="KSO_WM_TAG_VERSION" val="3.0"/>
  <p:tag name="KSO_WM_UNIT_TYPE" val="i"/>
  <p:tag name="KSO_WM_UNIT_INDEX" val="1"/>
  <p:tag name="KSO_WM_UNIT_ISNUMDGMTITLE" val="0"/>
  <p:tag name="KSO_WM_UNIT_NOCLEAR" val="0"/>
  <p:tag name="KSO_WM_TEMPLATE_INDEX" val="40490315"/>
  <p:tag name="KSO_WM_TEMPLATE_CATEGORY" val="custom"/>
</p:tagLst>
</file>

<file path=ppt/tags/tag263.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5*a*1"/>
  <p:tag name="KSO_WM_UNIT_LAYERLEVEL" val="1"/>
  <p:tag name="KSO_WM_TAG_VERSION" val="3.0"/>
  <p:tag name="KSO_WM_BEAUTIFY_FLAG" val="#wm#"/>
  <p:tag name="KSO_WM_UNIT_CONTENT_GROUP_TYPE" val="titlestyle"/>
  <p:tag name="KSO_WM_TEMPLATE_INDEX" val="40490315"/>
  <p:tag name="KSO_WM_TEMPLATE_CATEGORY" val="custom"/>
</p:tagLst>
</file>

<file path=ppt/tags/tag26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5*i*2"/>
  <p:tag name="KSO_WM_UNIT_LAYERLEVEL" val="1"/>
  <p:tag name="KSO_WM_TAG_VERSION" val="3.0"/>
  <p:tag name="KSO_WM_UNIT_TYPE" val="i"/>
  <p:tag name="KSO_WM_UNIT_INDEX" val="2"/>
  <p:tag name="KSO_WM_UNIT_ISNUMDGMTITLE" val="0"/>
  <p:tag name="KSO_WM_UNIT_NOCLEAR" val="0"/>
  <p:tag name="KSO_WM_TEMPLATE_INDEX" val="40490315"/>
  <p:tag name="KSO_WM_TEMPLATE_CATEGORY" val="custom"/>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26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6*i*2"/>
  <p:tag name="KSO_WM_UNIT_LAYERLEVEL" val="1"/>
  <p:tag name="KSO_WM_TAG_VERSION" val="3.0"/>
  <p:tag name="KSO_WM_UNIT_TYPE" val="i"/>
  <p:tag name="KSO_WM_UNIT_INDEX" val="2"/>
  <p:tag name="KSO_WM_UNIT_ISNUMDGMTITLE" val="0"/>
  <p:tag name="KSO_WM_UNIT_NOCLEAR" val="0"/>
  <p:tag name="KSO_WM_TEMPLATE_INDEX" val="40490315"/>
  <p:tag name="KSO_WM_TEMPLATE_CATEGORY" val="custom"/>
</p:tagLst>
</file>

<file path=ppt/tags/tag26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6*i*1"/>
  <p:tag name="KSO_WM_UNIT_LAYERLEVEL" val="1"/>
  <p:tag name="KSO_WM_TAG_VERSION" val="3.0"/>
  <p:tag name="KSO_WM_UNIT_TYPE" val="i"/>
  <p:tag name="KSO_WM_UNIT_INDEX" val="1"/>
  <p:tag name="KSO_WM_UNIT_ISNUMDGMTITLE" val="0"/>
  <p:tag name="KSO_WM_UNIT_NOCLEAR" val="0"/>
  <p:tag name="KSO_WM_TEMPLATE_INDEX" val="40490315"/>
  <p:tag name="KSO_WM_TEMPLATE_CATEGORY" val="custom"/>
</p:tagLst>
</file>

<file path=ppt/tags/tag27.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27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7*i*1"/>
  <p:tag name="KSO_WM_UNIT_LAYERLEVEL" val="1"/>
  <p:tag name="KSO_WM_TAG_VERSION" val="3.0"/>
  <p:tag name="KSO_WM_UNIT_TYPE" val="i"/>
  <p:tag name="KSO_WM_UNIT_INDEX" val="1"/>
  <p:tag name="KSO_WM_UNIT_ISNUMDGMTITLE" val="0"/>
  <p:tag name="KSO_WM_UNIT_NOCLEAR" val="0"/>
  <p:tag name="KSO_WM_TEMPLATE_INDEX" val="40490315"/>
  <p:tag name="KSO_WM_TEMPLATE_CATEGORY" val="custom"/>
</p:tagLst>
</file>

<file path=ppt/tags/tag27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7*f*1"/>
  <p:tag name="KSO_WM_UNIT_LAYERLEVEL" val="1"/>
  <p:tag name="KSO_WM_TAG_VERSION" val="3.0"/>
  <p:tag name="KSO_WM_BEAUTIFY_FLAG" val="#wm#"/>
  <p:tag name="KSO_WM_UNIT_TEXT_FILL_FORE_SCHEMECOLOR_INDEX_BRIGHTNESS" val="0.25"/>
  <p:tag name="KSO_WM_UNIT_TEXT_FILL_FORE_SCHEMECOLOR_INDEX" val="13"/>
  <p:tag name="KSO_WM_UNIT_TEXT_FILL_TYPE" val="1"/>
  <p:tag name="KSO_WM_UNIT_PRESET_TEXT" val="单击此处编辑母版文本样式&#10;第二级&#10;第三级&#10;第四级&#10;第五级"/>
  <p:tag name="KSO_WM_UNIT_ISNUMDGMTITLE" val="0"/>
  <p:tag name="KSO_WM_TEMPLATE_INDEX" val="40490315"/>
  <p:tag name="KSO_WM_TEMPLATE_CATEGORY" val="custom"/>
</p:tagLst>
</file>

<file path=ppt/tags/tag27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7*i*2"/>
  <p:tag name="KSO_WM_UNIT_LAYERLEVEL" val="1"/>
  <p:tag name="KSO_WM_TAG_VERSION" val="3.0"/>
  <p:tag name="KSO_WM_UNIT_TYPE" val="i"/>
  <p:tag name="KSO_WM_UNIT_INDEX" val="2"/>
  <p:tag name="KSO_WM_UNIT_ISNUMDGMTITLE" val="0"/>
  <p:tag name="KSO_WM_UNIT_NOCLEAR" val="0"/>
  <p:tag name="KSO_WM_TEMPLATE_INDEX" val="40490315"/>
  <p:tag name="KSO_WM_TEMPLATE_CATEGORY" val="custom"/>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27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8*i*1"/>
  <p:tag name="KSO_WM_UNIT_LAYERLEVEL" val="1"/>
  <p:tag name="KSO_WM_TAG_VERSION" val="3.0"/>
  <p:tag name="KSO_WM_UNIT_TYPE" val="i"/>
  <p:tag name="KSO_WM_UNIT_INDEX" val="1"/>
  <p:tag name="KSO_WM_UNIT_ISNUMDGMTITLE" val="0"/>
  <p:tag name="KSO_WM_UNIT_NOCLEAR" val="0"/>
  <p:tag name="KSO_WM_TEMPLATE_INDEX" val="40490315"/>
  <p:tag name="KSO_WM_TEMPLATE_CATEGORY" val="custo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280.xml><?xml version="1.0" encoding="utf-8"?>
<p:tagLst xmlns:p="http://schemas.openxmlformats.org/presentationml/2006/main">
  <p:tag name="KSO_WM_UNIT_ISCONTENTSTITLE" val="0"/>
  <p:tag name="KSO_WM_UNIT_ISNUMDGMTITLE" val="0"/>
  <p:tag name="KSO_WM_UNIT_PRESET_TEXT" val="单击选择预设副标题"/>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_8*b*1"/>
  <p:tag name="KSO_WM_UNIT_LAYERLEVEL" val="1"/>
  <p:tag name="KSO_WM_TAG_VERSION" val="3.0"/>
  <p:tag name="KSO_WM_BEAUTIFY_FLAG" val="#wm#"/>
  <p:tag name="KSO_WM_UNIT_TEXT_FILL_FORE_SCHEMECOLOR_INDEX_BRIGHTNESS" val="0.25"/>
  <p:tag name="KSO_WM_UNIT_TEXT_FILL_FORE_SCHEMECOLOR_INDEX" val="13"/>
  <p:tag name="KSO_WM_UNIT_TEXT_FILL_TYPE" val="1"/>
  <p:tag name="KSO_WM_UNIT_CONTENT_GROUP_TYPE" val="titlestyle"/>
  <p:tag name="KSO_WM_TEMPLATE_INDEX" val="40490315"/>
  <p:tag name="KSO_WM_TEMPLATE_CATEGORY" val="custom"/>
</p:tagLst>
</file>

<file path=ppt/tags/tag281.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8*a*1"/>
  <p:tag name="KSO_WM_UNIT_LAYERLEVEL" val="1"/>
  <p:tag name="KSO_WM_TAG_VERSION" val="3.0"/>
  <p:tag name="KSO_WM_BEAUTIFY_FLAG" val="#wm#"/>
  <p:tag name="KSO_WM_UNIT_CONTENT_GROUP_TYPE" val="titlestyle"/>
  <p:tag name="KSO_WM_TEMPLATE_INDEX" val="40490315"/>
  <p:tag name="KSO_WM_TEMPLATE_CATEGORY" val="custom"/>
</p:tagLst>
</file>

<file path=ppt/tags/tag28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8*i*2"/>
  <p:tag name="KSO_WM_UNIT_LAYERLEVEL" val="1"/>
  <p:tag name="KSO_WM_TAG_VERSION" val="3.0"/>
  <p:tag name="KSO_WM_UNIT_TYPE" val="i"/>
  <p:tag name="KSO_WM_UNIT_INDEX" val="2"/>
  <p:tag name="KSO_WM_UNIT_ISNUMDGMTITLE" val="0"/>
  <p:tag name="KSO_WM_UNIT_NOCLEAR" val="0"/>
  <p:tag name="KSO_WM_TEMPLATE_INDEX" val="40490315"/>
  <p:tag name="KSO_WM_TEMPLATE_CATEGORY" val="custom"/>
</p:tagLst>
</file>

<file path=ppt/tags/tag2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28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9*i*1"/>
  <p:tag name="KSO_WM_UNIT_LAYERLEVEL" val="1"/>
  <p:tag name="KSO_WM_TAG_VERSION" val="3.0"/>
  <p:tag name="KSO_WM_UNIT_ISNUMDGMTITLE" val="0"/>
  <p:tag name="KSO_WM_UNIT_NOCLEAR" val="0"/>
  <p:tag name="KSO_WM_TEMPLATE_INDEX" val="40490315"/>
  <p:tag name="KSO_WM_TEMPLATE_CATEGORY" val="custom"/>
</p:tagLst>
</file>

<file path=ppt/tags/tag287.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4"/>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TYPE" val="i"/>
  <p:tag name="KSO_WM_UNIT_INDEX" val="2"/>
  <p:tag name="KSO_WM_UNIT_ID" val="_9*i*2"/>
  <p:tag name="KSO_WM_UNIT_LAYERLEVEL" val="1"/>
  <p:tag name="KSO_WM_TAG_VERSION" val="3.0"/>
  <p:tag name="KSO_WM_UNIT_ISNUMDGMTITLE" val="0"/>
  <p:tag name="KSO_WM_UNIT_NOCLEAR" val="0"/>
  <p:tag name="KSO_WM_TEMPLATE_INDEX" val="40490315"/>
  <p:tag name="KSO_WM_TEMPLATE_CATEGORY" val="custom"/>
</p:tagLst>
</file>

<file path=ppt/tags/tag288.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BEAUTIFY_FLAG" val="#wm#"/>
  <p:tag name="KSO_WM_UNIT_HIGHLIGHT" val="0"/>
  <p:tag name="KSO_WM_UNIT_COMPATIBLE" val="0"/>
  <p:tag name="KSO_WM_UNIT_DIAGRAM_ISNUMVISUAL" val="0"/>
  <p:tag name="KSO_WM_UNIT_DIAGRAM_ISREFERUNIT" val="0"/>
  <p:tag name="KSO_WM_UNIT_TYPE" val="i"/>
  <p:tag name="KSO_WM_UNIT_INDEX" val="3"/>
  <p:tag name="KSO_WM_UNIT_ID" val="_9*i*3"/>
  <p:tag name="KSO_WM_UNIT_LAYERLEVEL" val="1"/>
  <p:tag name="KSO_WM_TAG_VERSION" val="3.0"/>
  <p:tag name="KSO_WM_UNIT_ISNUMDGMTITLE" val="0"/>
  <p:tag name="KSO_WM_UNIT_NOCLEAR" val="0"/>
  <p:tag name="KSO_WM_TEMPLATE_INDEX" val="40490315"/>
  <p:tag name="KSO_WM_TEMPLATE_CATEGORY" val="custom"/>
</p:tagLst>
</file>

<file path=ppt/tags/tag289.xml><?xml version="1.0" encoding="utf-8"?>
<p:tagLst xmlns:p="http://schemas.openxmlformats.org/presentationml/2006/main">
  <p:tag name="KSO_WM_UNIT_FILL_FORE_SCHEMECOLOR_INDEX_BRIGHTNESS" val="0"/>
  <p:tag name="KSO_WM_UNIT_FILL_FORE_SCHEMECOLOR_INDEX" val="5"/>
  <p:tag name="KSO_WM_UNIT_FILL_TYPE" val="1"/>
  <p:tag name="KSO_WM_BEAUTIFY_FLAG" val="#wm#"/>
  <p:tag name="KSO_WM_UNIT_HIGHLIGHT" val="0"/>
  <p:tag name="KSO_WM_UNIT_COMPATIBLE" val="0"/>
  <p:tag name="KSO_WM_UNIT_DIAGRAM_ISNUMVISUAL" val="0"/>
  <p:tag name="KSO_WM_UNIT_DIAGRAM_ISREFERUNIT" val="0"/>
  <p:tag name="KSO_WM_UNIT_TYPE" val="i"/>
  <p:tag name="KSO_WM_UNIT_INDEX" val="4"/>
  <p:tag name="KSO_WM_UNIT_ID" val="_9*i*4"/>
  <p:tag name="KSO_WM_UNIT_LAYERLEVEL" val="1"/>
  <p:tag name="KSO_WM_TAG_VERSION" val="3.0"/>
  <p:tag name="KSO_WM_UNIT_ISNUMDGMTITLE" val="0"/>
  <p:tag name="KSO_WM_UNIT_NOCLEAR" val="0"/>
  <p:tag name="KSO_WM_TEMPLATE_INDEX" val="40490315"/>
  <p:tag name="KSO_WM_TEMPLATE_CATEGORY" val="custo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290.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4"/>
  <p:tag name="KSO_WM_UNIT_LINE_FORE_SCHEMECOLOR_INDEX" val="5"/>
  <p:tag name="KSO_WM_UNIT_LINE_FILL_TYPE" val="2"/>
  <p:tag name="KSO_WM_BEAUTIFY_FLAG" val="#wm#"/>
  <p:tag name="KSO_WM_UNIT_HIGHLIGHT" val="0"/>
  <p:tag name="KSO_WM_UNIT_COMPATIBLE" val="0"/>
  <p:tag name="KSO_WM_UNIT_DIAGRAM_ISNUMVISUAL" val="0"/>
  <p:tag name="KSO_WM_UNIT_DIAGRAM_ISREFERUNIT" val="0"/>
  <p:tag name="KSO_WM_UNIT_TYPE" val="i"/>
  <p:tag name="KSO_WM_UNIT_INDEX" val="5"/>
  <p:tag name="KSO_WM_UNIT_ID" val="_9*i*5"/>
  <p:tag name="KSO_WM_UNIT_LAYERLEVEL" val="1"/>
  <p:tag name="KSO_WM_TAG_VERSION" val="3.0"/>
  <p:tag name="KSO_WM_UNIT_ISNUMDGMTITLE" val="0"/>
  <p:tag name="KSO_WM_UNIT_NOCLEAR" val="0"/>
  <p:tag name="KSO_WM_TEMPLATE_INDEX" val="40490315"/>
  <p:tag name="KSO_WM_TEMPLATE_CATEGORY" val="custom"/>
</p:tagLst>
</file>

<file path=ppt/tags/tag291.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4"/>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TYPE" val="i"/>
  <p:tag name="KSO_WM_UNIT_INDEX" val="6"/>
  <p:tag name="KSO_WM_UNIT_ID" val="_9*i*6"/>
  <p:tag name="KSO_WM_UNIT_LAYERLEVEL" val="1"/>
  <p:tag name="KSO_WM_TAG_VERSION" val="3.0"/>
  <p:tag name="KSO_WM_UNIT_ISNUMDGMTITLE" val="0"/>
  <p:tag name="KSO_WM_UNIT_NOCLEAR" val="0"/>
  <p:tag name="KSO_WM_TEMPLATE_INDEX" val="40490315"/>
  <p:tag name="KSO_WM_TEMPLATE_CATEGORY" val="custom"/>
</p:tagLst>
</file>

<file path=ppt/tags/tag292.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TYPE" val="i"/>
  <p:tag name="KSO_WM_UNIT_INDEX" val="7"/>
  <p:tag name="KSO_WM_UNIT_ID" val="_9*i*7"/>
  <p:tag name="KSO_WM_UNIT_LAYERLEVEL" val="1"/>
  <p:tag name="KSO_WM_TAG_VERSION" val="3.0"/>
  <p:tag name="KSO_WM_UNIT_ISNUMDGMTITLE" val="0"/>
  <p:tag name="KSO_WM_UNIT_NOCLEAR" val="0"/>
  <p:tag name="KSO_WM_TEMPLATE_INDEX" val="40490315"/>
  <p:tag name="KSO_WM_TEMPLATE_CATEGORY" val="custom"/>
</p:tagLst>
</file>

<file path=ppt/tags/tag293.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TYPE" val="i"/>
  <p:tag name="KSO_WM_UNIT_INDEX" val="8"/>
  <p:tag name="KSO_WM_UNIT_ID" val="_9*i*8"/>
  <p:tag name="KSO_WM_UNIT_LAYERLEVEL" val="1"/>
  <p:tag name="KSO_WM_TAG_VERSION" val="3.0"/>
  <p:tag name="KSO_WM_UNIT_ISNUMDGMTITLE" val="0"/>
  <p:tag name="KSO_WM_UNIT_NOCLEAR" val="0"/>
  <p:tag name="KSO_WM_TEMPLATE_INDEX" val="40490315"/>
  <p:tag name="KSO_WM_TEMPLATE_CATEGORY" val="custom"/>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2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2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297.xml><?xml version="1.0" encoding="utf-8"?>
<p:tagLst xmlns:p="http://schemas.openxmlformats.org/presentationml/2006/main">
  <p:tag name="KSO_WM_BEAUTIFY_FLAG" val="#wm#"/>
  <p:tag name="KSO_WM_FIGMA_FLAG" val="#fgm#"/>
  <p:tag name="KSO_WM_UNIT_INDEX" val="1"/>
  <p:tag name="KSO_WM_UNIT_SUBTYPE" val="c"/>
  <p:tag name="KSO_WM_UNIT_TEXT_TYPE" val="1"/>
  <p:tag name="KSO_WM_UNIT_TYPE" val="f"/>
  <p:tag name="KSO_WM_UNIT_ID" val="_9*f*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15"/>
  <p:tag name="KSO_WM_TEMPLATE_CATEGORY" val="custom"/>
</p:tagLst>
</file>

<file path=ppt/tags/tag298.xml><?xml version="1.0" encoding="utf-8"?>
<p:tagLst xmlns:p="http://schemas.openxmlformats.org/presentationml/2006/main">
  <p:tag name="KSO_WM_UNIT_ISCONTENTSTITLE" val="0"/>
  <p:tag name="KSO_WM_BEAUTIFY_FLAG" val="#wm#"/>
  <p:tag name="KSO_WM_FIGMA_FLAG" val="#fgm#"/>
  <p:tag name="KSO_WM_UNIT_INDEX" val="1"/>
  <p:tag name="KSO_WM_UNIT_TEXT_TYPE" val="1"/>
  <p:tag name="KSO_WM_UNIT_TYPE" val="a"/>
  <p:tag name="KSO_WM_LAYOUT_CHECK_HASH" val="e6b9e207c7ecb83db40ae0e77866b3e025fe03bf"/>
  <p:tag name="KSO_WM_NEWLAYOUT_ID" val="526"/>
  <p:tag name="KSO_WM_UNIT_ID" val="_9*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15"/>
  <p:tag name="KSO_WM_TEMPLATE_CATEGORY" val="custom"/>
</p:tagLst>
</file>

<file path=ppt/tags/tag299.xml><?xml version="1.0" encoding="utf-8"?>
<p:tagLst xmlns:p="http://schemas.openxmlformats.org/presentationml/2006/main">
  <p:tag name="KSO_WM_UNIT_HIGHLIGHT" val="0"/>
  <p:tag name="KSO_WM_BEAUTIFY_FLAG" val="#wm#"/>
  <p:tag name="KSO_WM_FIGMA_FLAG" val="#fgm#"/>
  <p:tag name="KSO_WM_UNIT_INDEX" val="2"/>
  <p:tag name="KSO_WM_UNIT_SUBTYPE" val="b"/>
  <p:tag name="KSO_WM_UNIT_TEXT_TYPE" val="1"/>
  <p:tag name="KSO_WM_UNIT_TYPE" val="f"/>
  <p:tag name="KSO_WM_UNIT_ID" val="_9*f*2"/>
  <p:tag name="KSO_WM_TAG_VERSION" val="3.0"/>
  <p:tag name="KSO_WM_UNIT_ISNUMDGMTITLE" val="0"/>
  <p:tag name="KSO_WM_UNIT_NOCLEAR" val="0"/>
  <p:tag name="KSO_WM_UNIT_COMPATIBLE" val="0"/>
  <p:tag name="KSO_WM_UNIT_DIAGRAM_ISNUMVISUAL" val="0"/>
  <p:tag name="KSO_WM_UNIT_DIAGRAM_ISREFERUNIT" val="0"/>
  <p:tag name="KSO_WM_UNIT_LAYERLEVEL" val="1"/>
  <p:tag name="KSO_WM_TEMPLATE_INDEX" val="40490315"/>
  <p:tag name="KSO_WM_TEMPLATE_CATEGORY" val="custom"/>
</p:tagLst>
</file>

<file path=ppt/tags/tag3.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BEAUTIFY_FLAG" val="#wm#"/>
  <p:tag name="KSO_WM_UNIT_HIGHLIGHT" val="0"/>
  <p:tag name="KSO_WM_UNIT_COMPATIBLE" val="0"/>
  <p:tag name="KSO_WM_UNIT_DIAGRAM_ISNUMVISUAL" val="0"/>
  <p:tag name="KSO_WM_UNIT_DIAGRAM_ISREFERUNIT" val="0"/>
  <p:tag name="KSO_WM_UNIT_ID" val="_11*i*3"/>
  <p:tag name="KSO_WM_UNIT_LAYERLEVEL" val="1"/>
  <p:tag name="KSO_WM_TAG_VERSION" val="3.0"/>
  <p:tag name="KSO_WM_UNIT_TYPE" val="i"/>
  <p:tag name="KSO_WM_UNIT_INDEX" val="3"/>
  <p:tag name="KSO_WM_UNIT_ISNUMDGMTITLE" val="0"/>
  <p:tag name="KSO_WM_UNIT_NOCLEAR" val="0"/>
  <p:tag name="KSO_WM_TEMPLATE_INDEX" val="40490315"/>
  <p:tag name="KSO_WM_TEMPLATE_CATEGORY" val="custo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30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0*i*2"/>
  <p:tag name="KSO_WM_UNIT_LAYERLEVEL" val="1"/>
  <p:tag name="KSO_WM_TAG_VERSION" val="3.0"/>
  <p:tag name="KSO_WM_UNIT_TYPE" val="i"/>
  <p:tag name="KSO_WM_UNIT_INDEX" val="2"/>
  <p:tag name="KSO_WM_UNIT_ISNUMDGMTITLE" val="0"/>
  <p:tag name="KSO_WM_UNIT_NOCLEAR" val="0"/>
  <p:tag name="KSO_WM_TEMPLATE_INDEX" val="40490315"/>
  <p:tag name="KSO_WM_TEMPLATE_CATEGORY" val="custom"/>
</p:tagLst>
</file>

<file path=ppt/tags/tag3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3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3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304.xml><?xml version="1.0" encoding="utf-8"?>
<p:tagLst xmlns:p="http://schemas.openxmlformats.org/presentationml/2006/main">
  <p:tag name="KSO_WM_UNIT_ISCONTENTSTITLE" val="0"/>
  <p:tag name="KSO_WM_BEAUTIFY_FLAG" val="#wm#"/>
  <p:tag name="KSO_WM_FIGMA_FLAG" val="#fgm#"/>
  <p:tag name="KSO_WM_UNIT_INDEX" val="1"/>
  <p:tag name="KSO_WM_UNIT_TEXT_TYPE" val="1"/>
  <p:tag name="KSO_WM_UNIT_TYPE" val="a"/>
  <p:tag name="KSO_WM_LAYOUT_CHECK_HASH" val="a7e7442868e5efbb1f0c1758a6d75c55e21a21f0"/>
  <p:tag name="KSO_WM_NEWLAYOUT_ID" val="532"/>
  <p:tag name="KSO_WM_UNIT_ID" val="_10*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15"/>
  <p:tag name="KSO_WM_TEMPLATE_CATEGORY" val="custom"/>
</p:tagLst>
</file>

<file path=ppt/tags/tag305.xml><?xml version="1.0" encoding="utf-8"?>
<p:tagLst xmlns:p="http://schemas.openxmlformats.org/presentationml/2006/main">
  <p:tag name="KSO_WM_UNIT_PRESET_TEXT" val="PART ONE"/>
  <p:tag name="KSO_WM_BEAUTIFY_FLAG" val="#wm#"/>
  <p:tag name="KSO_WM_FIGMA_FLAG" val="#fgm#"/>
  <p:tag name="KSO_WM_UNIT_INDEX" val="1"/>
  <p:tag name="KSO_WM_UNIT_TYPE" val="e"/>
  <p:tag name="KSO_WM_UNIT_ID" val="_10*e*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15"/>
  <p:tag name="KSO_WM_TEMPLATE_CATEGORY" val="custom"/>
</p:tagLst>
</file>

<file path=ppt/tags/tag306.xml><?xml version="1.0" encoding="utf-8"?>
<p:tagLst xmlns:p="http://schemas.openxmlformats.org/presentationml/2006/main">
  <p:tag name="KSO_WM_UNIT_FILL_FORE_SCHEMECOLOR_INDEX_BRIGHTNESS" val="0"/>
  <p:tag name="KSO_WM_UNIT_FILL_FORE_SCHEMECOLOR_INDEX" val="5"/>
  <p:tag name="KSO_WM_UNIT_FILL_TYPE" val="1"/>
  <p:tag name="KSO_WM_BEAUTIFY_FLAG" val="#wm#"/>
  <p:tag name="KSO_WM_UNIT_HIGHLIGHT" val="0"/>
  <p:tag name="KSO_WM_UNIT_COMPATIBLE" val="0"/>
  <p:tag name="KSO_WM_UNIT_DIAGRAM_ISNUMVISUAL" val="0"/>
  <p:tag name="KSO_WM_UNIT_DIAGRAM_ISREFERUNIT" val="0"/>
  <p:tag name="KSO_WM_UNIT_TYPE" val="i"/>
  <p:tag name="KSO_WM_UNIT_INDEX" val="4"/>
  <p:tag name="KSO_WM_UNIT_ID" val="_10*i*4"/>
  <p:tag name="KSO_WM_UNIT_LAYERLEVEL" val="1"/>
  <p:tag name="KSO_WM_TAG_VERSION" val="3.0"/>
  <p:tag name="KSO_WM_UNIT_ISNUMDGMTITLE" val="0"/>
  <p:tag name="KSO_WM_UNIT_NOCLEAR" val="0"/>
  <p:tag name="KSO_WM_TEMPLATE_INDEX" val="40490315"/>
  <p:tag name="KSO_WM_TEMPLATE_CATEGORY" val="custom"/>
</p:tagLst>
</file>

<file path=ppt/tags/tag307.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4"/>
  <p:tag name="KSO_WM_UNIT_LINE_FORE_SCHEMECOLOR_INDEX" val="5"/>
  <p:tag name="KSO_WM_UNIT_LINE_FILL_TYPE" val="2"/>
  <p:tag name="KSO_WM_BEAUTIFY_FLAG" val="#wm#"/>
  <p:tag name="KSO_WM_UNIT_HIGHLIGHT" val="0"/>
  <p:tag name="KSO_WM_UNIT_COMPATIBLE" val="0"/>
  <p:tag name="KSO_WM_UNIT_DIAGRAM_ISNUMVISUAL" val="0"/>
  <p:tag name="KSO_WM_UNIT_DIAGRAM_ISREFERUNIT" val="0"/>
  <p:tag name="KSO_WM_UNIT_TYPE" val="i"/>
  <p:tag name="KSO_WM_UNIT_INDEX" val="5"/>
  <p:tag name="KSO_WM_UNIT_ID" val="_10*i*5"/>
  <p:tag name="KSO_WM_UNIT_LAYERLEVEL" val="1"/>
  <p:tag name="KSO_WM_TAG_VERSION" val="3.0"/>
  <p:tag name="KSO_WM_UNIT_ISNUMDGMTITLE" val="0"/>
  <p:tag name="KSO_WM_UNIT_NOCLEAR" val="0"/>
  <p:tag name="KSO_WM_TEMPLATE_INDEX" val="40490315"/>
  <p:tag name="KSO_WM_TEMPLATE_CATEGORY" val="custom"/>
</p:tagLst>
</file>

<file path=ppt/tags/tag308.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4"/>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TYPE" val="i"/>
  <p:tag name="KSO_WM_UNIT_INDEX" val="6"/>
  <p:tag name="KSO_WM_UNIT_ID" val="_10*i*6"/>
  <p:tag name="KSO_WM_UNIT_LAYERLEVEL" val="1"/>
  <p:tag name="KSO_WM_TAG_VERSION" val="3.0"/>
  <p:tag name="KSO_WM_UNIT_ISNUMDGMTITLE" val="0"/>
  <p:tag name="KSO_WM_UNIT_NOCLEAR" val="0"/>
  <p:tag name="KSO_WM_TEMPLATE_INDEX" val="40490315"/>
  <p:tag name="KSO_WM_TEMPLATE_CATEGORY" val="custom"/>
</p:tagLst>
</file>

<file path=ppt/tags/tag309.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TYPE" val="i"/>
  <p:tag name="KSO_WM_UNIT_INDEX" val="7"/>
  <p:tag name="KSO_WM_UNIT_ID" val="_10*i*7"/>
  <p:tag name="KSO_WM_UNIT_LAYERLEVEL" val="1"/>
  <p:tag name="KSO_WM_TAG_VERSION" val="3.0"/>
  <p:tag name="KSO_WM_UNIT_ISNUMDGMTITLE" val="0"/>
  <p:tag name="KSO_WM_UNIT_NOCLEAR" val="0"/>
  <p:tag name="KSO_WM_TEMPLATE_INDEX" val="40490315"/>
  <p:tag name="KSO_WM_TEMPLATE_CATEGORY" val="custom"/>
</p:tagLst>
</file>

<file path=ppt/tags/tag31.xml><?xml version="1.0" encoding="utf-8"?>
<p:tagLst xmlns:p="http://schemas.openxmlformats.org/presentationml/2006/main">
  <p:tag name="KSO_WM_BEAUTIFY_FLAG" val="#fgm#"/>
  <p:tag name="KSO_WM_FIGMA_FLAG" val="#fgm#"/>
  <p:tag name="KSO_WM_UNIT_INDEX" val="1"/>
  <p:tag name="KSO_WM_UNIT_TYPE" val="a"/>
  <p:tag name="KSO_WM_LAYOUT_CHECK_HASH" val="b92320f01b416bd90a1d9b57fca556c1d401c3dd"/>
  <p:tag name="KSO_WM_NEWLAYOUT_GROUP_ID" val="layout_3"/>
  <p:tag name="KSO_WM_NEWLAYOUT_ID" val="slide_4a6fe43407dcb18b"/>
</p:tagLst>
</file>

<file path=ppt/tags/tag310.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TYPE" val="i"/>
  <p:tag name="KSO_WM_UNIT_INDEX" val="8"/>
  <p:tag name="KSO_WM_UNIT_ID" val="_10*i*8"/>
  <p:tag name="KSO_WM_UNIT_LAYERLEVEL" val="1"/>
  <p:tag name="KSO_WM_TAG_VERSION" val="3.0"/>
  <p:tag name="KSO_WM_UNIT_ISNUMDGMTITLE" val="0"/>
  <p:tag name="KSO_WM_UNIT_NOCLEAR" val="0"/>
  <p:tag name="KSO_WM_TEMPLATE_INDEX" val="40490315"/>
  <p:tag name="KSO_WM_TEMPLATE_CATEGORY" val="custom"/>
</p:tagLst>
</file>

<file path=ppt/tags/tag31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
  <p:tag name="KSO_WM_UNIT_LAYERLEVEL" val="1"/>
  <p:tag name="KSO_WM_TAG_VERSION" val="3.0"/>
  <p:tag name="KSO_WM_UNIT_TYPE" val="i"/>
  <p:tag name="KSO_WM_UNIT_INDEX" val="1"/>
  <p:tag name="KSO_WM_UNIT_ISNUMDGMTITLE" val="0"/>
  <p:tag name="KSO_WM_UNIT_NOCLEAR" val="0"/>
  <p:tag name="KSO_WM_TEMPLATE_INDEX" val="40490315"/>
  <p:tag name="KSO_WM_TEMPLATE_CATEGORY" val="custom"/>
</p:tagLst>
</file>

<file path=ppt/tags/tag312.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4"/>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ID" val="_11*i*2"/>
  <p:tag name="KSO_WM_UNIT_LAYERLEVEL" val="1"/>
  <p:tag name="KSO_WM_TAG_VERSION" val="3.0"/>
  <p:tag name="KSO_WM_UNIT_TYPE" val="i"/>
  <p:tag name="KSO_WM_UNIT_INDEX" val="2"/>
  <p:tag name="KSO_WM_UNIT_ISNUMDGMTITLE" val="0"/>
  <p:tag name="KSO_WM_UNIT_NOCLEAR" val="0"/>
  <p:tag name="KSO_WM_TEMPLATE_INDEX" val="40490315"/>
  <p:tag name="KSO_WM_TEMPLATE_CATEGORY" val="custom"/>
</p:tagLst>
</file>

<file path=ppt/tags/tag313.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BEAUTIFY_FLAG" val="#wm#"/>
  <p:tag name="KSO_WM_UNIT_HIGHLIGHT" val="0"/>
  <p:tag name="KSO_WM_UNIT_COMPATIBLE" val="0"/>
  <p:tag name="KSO_WM_UNIT_DIAGRAM_ISNUMVISUAL" val="0"/>
  <p:tag name="KSO_WM_UNIT_DIAGRAM_ISREFERUNIT" val="0"/>
  <p:tag name="KSO_WM_UNIT_ID" val="_11*i*3"/>
  <p:tag name="KSO_WM_UNIT_LAYERLEVEL" val="1"/>
  <p:tag name="KSO_WM_TAG_VERSION" val="3.0"/>
  <p:tag name="KSO_WM_UNIT_TYPE" val="i"/>
  <p:tag name="KSO_WM_UNIT_INDEX" val="3"/>
  <p:tag name="KSO_WM_UNIT_ISNUMDGMTITLE" val="0"/>
  <p:tag name="KSO_WM_UNIT_NOCLEAR" val="0"/>
  <p:tag name="KSO_WM_TEMPLATE_INDEX" val="40490315"/>
  <p:tag name="KSO_WM_TEMPLATE_CATEGORY" val="custom"/>
</p:tagLst>
</file>

<file path=ppt/tags/tag3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3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317.xml><?xml version="1.0" encoding="utf-8"?>
<p:tagLst xmlns:p="http://schemas.openxmlformats.org/presentationml/2006/main">
  <p:tag name="KSO_WM_BEAUTIFY_FLAG" val="#wm#"/>
  <p:tag name="KSO_WM_FIGMA_FLAG" val="#fgm#"/>
  <p:tag name="KSO_WM_UNIT_INDEX" val="1"/>
  <p:tag name="KSO_WM_UNIT_TEXT_TYPE" val="1"/>
  <p:tag name="KSO_WM_UNIT_TYPE" val="b"/>
  <p:tag name="KSO_WM_UNIT_ID" val="_11*b*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15"/>
  <p:tag name="KSO_WM_TEMPLATE_CATEGORY" val="custom"/>
</p:tagLst>
</file>

<file path=ppt/tags/tag318.xml><?xml version="1.0" encoding="utf-8"?>
<p:tagLst xmlns:p="http://schemas.openxmlformats.org/presentationml/2006/main">
  <p:tag name="KSO_WM_UNIT_ISCONTENTSTITLE" val="0"/>
  <p:tag name="KSO_WM_BEAUTIFY_FLAG" val="#wm#"/>
  <p:tag name="KSO_WM_FIGMA_FLAG" val="#fgm#"/>
  <p:tag name="KSO_WM_UNIT_INDEX" val="1"/>
  <p:tag name="KSO_WM_UNIT_TEXT_TYPE" val="1"/>
  <p:tag name="KSO_WM_UNIT_TYPE" val="a"/>
  <p:tag name="KSO_WM_LAYOUT_CHECK_HASH" val="5e1845634fd676688608934c73550d26634da54e"/>
  <p:tag name="KSO_WM_NEWLAYOUT_ID" val="538"/>
  <p:tag name="KSO_WM_UNIT_ID" val="_11*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15"/>
  <p:tag name="KSO_WM_TEMPLATE_CATEGORY" val="custom"/>
</p:tagLst>
</file>

<file path=ppt/tags/tag319.xml><?xml version="1.0" encoding="utf-8"?>
<p:tagLst xmlns:p="http://schemas.openxmlformats.org/presentationml/2006/main">
  <p:tag name="KSO_WM_UNIT_FILL_FORE_SCHEMECOLOR_INDEX_BRIGHTNESS" val="0"/>
  <p:tag name="KSO_WM_UNIT_FILL_FORE_SCHEMECOLOR_INDEX" val="5"/>
  <p:tag name="KSO_WM_UNIT_FILL_TYPE" val="1"/>
  <p:tag name="KSO_WM_BEAUTIFY_FLAG" val="#wm#"/>
  <p:tag name="KSO_WM_UNIT_HIGHLIGHT" val="0"/>
  <p:tag name="KSO_WM_UNIT_COMPATIBLE" val="0"/>
  <p:tag name="KSO_WM_UNIT_DIAGRAM_ISNUMVISUAL" val="0"/>
  <p:tag name="KSO_WM_UNIT_DIAGRAM_ISREFERUNIT" val="0"/>
  <p:tag name="KSO_WM_UNIT_TYPE" val="i"/>
  <p:tag name="KSO_WM_UNIT_INDEX" val="4"/>
  <p:tag name="KSO_WM_UNIT_ID" val="_11*i*4"/>
  <p:tag name="KSO_WM_UNIT_LAYERLEVEL" val="1"/>
  <p:tag name="KSO_WM_TAG_VERSION" val="3.0"/>
  <p:tag name="KSO_WM_UNIT_ISNUMDGMTITLE" val="0"/>
  <p:tag name="KSO_WM_UNIT_NOCLEAR" val="0"/>
  <p:tag name="KSO_WM_TEMPLATE_INDEX" val="40490315"/>
  <p:tag name="KSO_WM_TEMPLATE_CATEGORY" val="custom"/>
</p:tagLst>
</file>

<file path=ppt/tags/tag32.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1_1"/>
  <p:tag name="KSO_WM_UNIT_TYPE" val="l_h_i"/>
</p:tagLst>
</file>

<file path=ppt/tags/tag320.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4"/>
  <p:tag name="KSO_WM_UNIT_LINE_FORE_SCHEMECOLOR_INDEX" val="5"/>
  <p:tag name="KSO_WM_UNIT_LINE_FILL_TYPE" val="2"/>
  <p:tag name="KSO_WM_BEAUTIFY_FLAG" val="#wm#"/>
  <p:tag name="KSO_WM_UNIT_HIGHLIGHT" val="0"/>
  <p:tag name="KSO_WM_UNIT_COMPATIBLE" val="0"/>
  <p:tag name="KSO_WM_UNIT_DIAGRAM_ISNUMVISUAL" val="0"/>
  <p:tag name="KSO_WM_UNIT_DIAGRAM_ISREFERUNIT" val="0"/>
  <p:tag name="KSO_WM_UNIT_TYPE" val="i"/>
  <p:tag name="KSO_WM_UNIT_INDEX" val="5"/>
  <p:tag name="KSO_WM_UNIT_ID" val="_11*i*5"/>
  <p:tag name="KSO_WM_UNIT_LAYERLEVEL" val="1"/>
  <p:tag name="KSO_WM_TAG_VERSION" val="3.0"/>
  <p:tag name="KSO_WM_UNIT_ISNUMDGMTITLE" val="0"/>
  <p:tag name="KSO_WM_UNIT_NOCLEAR" val="0"/>
  <p:tag name="KSO_WM_TEMPLATE_INDEX" val="40490315"/>
  <p:tag name="KSO_WM_TEMPLATE_CATEGORY" val="custom"/>
</p:tagLst>
</file>

<file path=ppt/tags/tag321.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4"/>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TYPE" val="i"/>
  <p:tag name="KSO_WM_UNIT_INDEX" val="6"/>
  <p:tag name="KSO_WM_UNIT_ID" val="_11*i*6"/>
  <p:tag name="KSO_WM_UNIT_LAYERLEVEL" val="1"/>
  <p:tag name="KSO_WM_TAG_VERSION" val="3.0"/>
  <p:tag name="KSO_WM_UNIT_ISNUMDGMTITLE" val="0"/>
  <p:tag name="KSO_WM_UNIT_NOCLEAR" val="0"/>
  <p:tag name="KSO_WM_TEMPLATE_INDEX" val="40490315"/>
  <p:tag name="KSO_WM_TEMPLATE_CATEGORY" val="custom"/>
</p:tagLst>
</file>

<file path=ppt/tags/tag322.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TYPE" val="i"/>
  <p:tag name="KSO_WM_UNIT_INDEX" val="7"/>
  <p:tag name="KSO_WM_UNIT_ID" val="_11*i*7"/>
  <p:tag name="KSO_WM_UNIT_LAYERLEVEL" val="1"/>
  <p:tag name="KSO_WM_TAG_VERSION" val="3.0"/>
  <p:tag name="KSO_WM_UNIT_ISNUMDGMTITLE" val="0"/>
  <p:tag name="KSO_WM_UNIT_NOCLEAR" val="0"/>
  <p:tag name="KSO_WM_TEMPLATE_INDEX" val="40490315"/>
  <p:tag name="KSO_WM_TEMPLATE_CATEGORY" val="custom"/>
</p:tagLst>
</file>

<file path=ppt/tags/tag323.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TYPE" val="i"/>
  <p:tag name="KSO_WM_UNIT_INDEX" val="8"/>
  <p:tag name="KSO_WM_UNIT_ID" val="_11*i*8"/>
  <p:tag name="KSO_WM_UNIT_LAYERLEVEL" val="1"/>
  <p:tag name="KSO_WM_TAG_VERSION" val="3.0"/>
  <p:tag name="KSO_WM_UNIT_ISNUMDGMTITLE" val="0"/>
  <p:tag name="KSO_WM_UNIT_NOCLEAR" val="0"/>
  <p:tag name="KSO_WM_TEMPLATE_INDEX" val="40490315"/>
  <p:tag name="KSO_WM_TEMPLATE_CATEGORY" val="custom"/>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3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3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327.xml><?xml version="1.0" encoding="utf-8"?>
<p:tagLst xmlns:p="http://schemas.openxmlformats.org/presentationml/2006/main">
  <p:tag name="KSO_WM_BEAUTIFY_FLAG" val="#fgm#"/>
  <p:tag name="KSO_WM_FIGMA_FLAG" val="#fgm#"/>
  <p:tag name="KSO_WM_UNIT_INDEX" val="1"/>
  <p:tag name="KSO_WM_UNIT_TEXT_TYPE" val="1"/>
  <p:tag name="KSO_WM_UNIT_TYPE" val="b"/>
</p:tagLst>
</file>

<file path=ppt/tags/tag328.xml><?xml version="1.0" encoding="utf-8"?>
<p:tagLst xmlns:p="http://schemas.openxmlformats.org/presentationml/2006/main">
  <p:tag name="KSO_WM_BEAUTIFY_FLAG" val="#fgm#"/>
  <p:tag name="KSO_WM_FIGMA_FLAG" val="#fgm#"/>
  <p:tag name="KSO_WM_UNIT_INDEX" val="1"/>
  <p:tag name="KSO_WM_UNIT_TEXT_TYPE" val="1"/>
  <p:tag name="KSO_WM_UNIT_TYPE" val="a"/>
  <p:tag name="KSO_WM_LAYOUT_CHECK_HASH" val="ed32435ee8ed49f571e6aca8445a830f0eed77d8"/>
  <p:tag name="KSO_WM_NEWLAYOUT_ID" val="1"/>
</p:tagLst>
</file>

<file path=ppt/tags/tag329.xml><?xml version="1.0" encoding="utf-8"?>
<p:tagLst xmlns:p="http://schemas.openxmlformats.org/presentationml/2006/main">
  <p:tag name="KSO_WM_BEAUTIFY_FLAG" val="#fgm#"/>
  <p:tag name="KSO_WM_DIAGRAM_GROUP_CODE" val="1"/>
  <p:tag name="KSO_WM_FIGMA_FLAG" val="#fgm#"/>
  <p:tag name="KSO_WM_UNIT_INDEX" val="1_1_1"/>
  <p:tag name="KSO_WM_UNIT_SUBTYPE" val="d"/>
  <p:tag name="KSO_WM_UNIT_TYPE" val="l_h_i"/>
</p:tagLst>
</file>

<file path=ppt/tags/tag33.xml><?xml version="1.0" encoding="utf-8"?>
<p:tagLst xmlns:p="http://schemas.openxmlformats.org/presentationml/2006/main">
  <p:tag name="KSO_WM_FIGMA_DECORATION_INDEX" val="7"/>
  <p:tag name="$PH_EXT" val="1"/>
  <p:tag name="KSO_WM_BEAUTIFY_FLAG" val="#fgm#"/>
  <p:tag name="KSO_WM_DIAGRAM_GROUP_CODE" val="1"/>
  <p:tag name="KSO_WM_FIGMA_FLAG" val="#fgm#"/>
  <p:tag name="KSO_WM_UNIT_INDEX" val="1_1_1"/>
  <p:tag name="KSO_WM_UNIT_TYPE" val="l_h_x"/>
</p:tagLst>
</file>

<file path=ppt/tags/tag330.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UNIT_INDEX" val="1_1_2"/>
  <p:tag name="KSO_WM_UNIT_TYPE" val="l_h_i"/>
</p:tagLst>
</file>

<file path=ppt/tags/tag331.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332.xml><?xml version="1.0" encoding="utf-8"?>
<p:tagLst xmlns:p="http://schemas.openxmlformats.org/presentationml/2006/main">
  <p:tag name="KSO_WM_BEAUTIFY_FLAG" val="#fgm#"/>
  <p:tag name="KSO_WM_DIAGRAM_GROUP_CODE" val="1"/>
  <p:tag name="KSO_WM_FIGMA_FLAG" val="#fgm#"/>
  <p:tag name="KSO_WM_UNIT_INDEX" val="1_2_1"/>
  <p:tag name="KSO_WM_UNIT_SUBTYPE" val="d"/>
  <p:tag name="KSO_WM_UNIT_TYPE" val="l_h_i"/>
</p:tagLst>
</file>

<file path=ppt/tags/tag333.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UNIT_INDEX" val="1_2_2"/>
  <p:tag name="KSO_WM_UNIT_TYPE" val="l_h_i"/>
</p:tagLst>
</file>

<file path=ppt/tags/tag334.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335.xml><?xml version="1.0" encoding="utf-8"?>
<p:tagLst xmlns:p="http://schemas.openxmlformats.org/presentationml/2006/main">
  <p:tag name="KSO_WM_BEAUTIFY_FLAG" val="#fgm#"/>
  <p:tag name="KSO_WM_DIAGRAM_GROUP_CODE" val="1"/>
  <p:tag name="KSO_WM_FIGMA_FLAG" val="#fgm#"/>
  <p:tag name="KSO_WM_UNIT_INDEX" val="1_3_1"/>
  <p:tag name="KSO_WM_UNIT_SUBTYPE" val="d"/>
  <p:tag name="KSO_WM_UNIT_TYPE" val="l_h_i"/>
</p:tagLst>
</file>

<file path=ppt/tags/tag336.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UNIT_INDEX" val="1_3_2"/>
  <p:tag name="KSO_WM_UNIT_TYPE" val="l_h_i"/>
</p:tagLst>
</file>

<file path=ppt/tags/tag337.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338.xml><?xml version="1.0" encoding="utf-8"?>
<p:tagLst xmlns:p="http://schemas.openxmlformats.org/presentationml/2006/main">
  <p:tag name="KSO_WM_BEAUTIFY_FLAG" val="#fgm#"/>
  <p:tag name="KSO_WM_DIAGRAM_GROUP_CODE" val="1"/>
  <p:tag name="KSO_WM_FIGMA_FLAG" val="#fgm#"/>
  <p:tag name="KSO_WM_UNIT_INDEX" val="1_4_1"/>
  <p:tag name="KSO_WM_UNIT_SUBTYPE" val="d"/>
  <p:tag name="KSO_WM_UNIT_TYPE" val="l_h_i"/>
</p:tagLst>
</file>

<file path=ppt/tags/tag339.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UNIT_INDEX" val="1_4_2"/>
  <p:tag name="KSO_WM_UNIT_TYPE" val="l_h_i"/>
</p:tagLst>
</file>

<file path=ppt/tags/tag34.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340.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Lst>
</file>

<file path=ppt/tags/tag34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0*i*1"/>
  <p:tag name="KSO_WM_UNIT_LAYERLEVEL" val="1"/>
  <p:tag name="KSO_WM_TAG_VERSION" val="3.0"/>
  <p:tag name="KSO_WM_UNIT_TYPE" val="i"/>
  <p:tag name="KSO_WM_UNIT_INDEX" val="1"/>
  <p:tag name="KSO_WM_UNIT_ISNUMDGMTITLE" val="0"/>
  <p:tag name="KSO_WM_UNIT_NOCLEAR" val="0"/>
  <p:tag name="KSO_WM_TEMPLATE_INDEX" val="40490315"/>
  <p:tag name="KSO_WM_TEMPLATE_CATEGORY" val="custom"/>
</p:tagLst>
</file>

<file path=ppt/tags/tag34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0*i*2"/>
  <p:tag name="KSO_WM_UNIT_LAYERLEVEL" val="1"/>
  <p:tag name="KSO_WM_TAG_VERSION" val="3.0"/>
  <p:tag name="KSO_WM_UNIT_TYPE" val="i"/>
  <p:tag name="KSO_WM_UNIT_INDEX" val="2"/>
  <p:tag name="KSO_WM_UNIT_ISNUMDGMTITLE" val="0"/>
  <p:tag name="KSO_WM_UNIT_NOCLEAR" val="0"/>
  <p:tag name="KSO_WM_TEMPLATE_INDEX" val="40490315"/>
  <p:tag name="KSO_WM_TEMPLATE_CATEGORY" val="custom"/>
</p:tagLst>
</file>

<file path=ppt/tags/tag3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3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3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3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TEMPLATE_CATEGORY" val="custom"/>
  <p:tag name="KSO_WM_TEMPLATE_INDEX" val="40490315"/>
</p:tagLst>
</file>

<file path=ppt/tags/tag3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1"/>
  <p:tag name="KSO_WM_TEMPLATE_CATEGORY" val="custom"/>
  <p:tag name="KSO_WM_TEMPLATE_INDEX" val="40490315"/>
  <p:tag name="KSO_WM_UNIT_ISNUMDGMTITLE" val="0"/>
</p:tagLst>
</file>

<file path=ppt/tags/tag348.xml><?xml version="1.0" encoding="utf-8"?>
<p:tagLst xmlns:p="http://schemas.openxmlformats.org/presentationml/2006/main">
  <p:tag name="KSO_WM_TEMPLATE_SUBCATEGORY" val="29"/>
  <p:tag name="KSO_WM_BEAUTIFY_FLAG" val="#wm#"/>
  <p:tag name="KSO_WM_TEMPLATE_SLIDE_ID" val="slide_d799d37ec7ee1a76"/>
  <p:tag name="KSO_WM_TEMPLATE_THUMBS_INDEX" val="1、9"/>
  <p:tag name="KSO_WM_TEMPLATE_INDEX" val="40490315"/>
  <p:tag name="KSO_WM_TEMPLATE_CATEGORY" val="custom"/>
  <p:tag name="KSO_WM_TEMPLATE_MASTER_TYPE" val="0"/>
  <p:tag name="KSO_WM_TAG_VERSION" val="3.0"/>
</p:tagLst>
</file>

<file path=ppt/tags/tag349.xml><?xml version="1.0" encoding="utf-8"?>
<p:tagLst xmlns:p="http://schemas.openxmlformats.org/presentationml/2006/main">
  <p:tag name="KSO_WM_AITEMPLATE_STYLE_ID" val="69796631124"/>
</p:tagLst>
</file>

<file path=ppt/tags/tag35.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350.xml><?xml version="1.0" encoding="utf-8"?>
<p:tagLst xmlns:p="http://schemas.openxmlformats.org/presentationml/2006/main">
  <p:tag name="KSO_WM_UNIT_ISCONTENTSTITLE" val="0"/>
  <p:tag name="KSO_WM_BEAUTIFY_FLAG" val="#wm#"/>
  <p:tag name="KSO_WM_FIGMA_FLAG" val="#fgm#"/>
  <p:tag name="KSO_WM_UNIT_INDEX" val="1"/>
  <p:tag name="KSO_WM_UNIT_TEXT_TYPE" val="1"/>
  <p:tag name="KSO_WM_UNIT_TYPE" val="a"/>
  <p:tag name="KSO_WM_LAYOUT_CHECK_HASH" val="e6b9e207c7ecb83db40ae0e77866b3e025fe03bf"/>
  <p:tag name="KSO_WM_NEWLAYOUT_ID" val="526"/>
  <p:tag name="KSO_WM_UNIT_PRESET_TEXT" val="单击此处&#10;添加文档标题"/>
  <p:tag name="KSO_WM_UNIT_ID" val="_9*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15"/>
  <p:tag name="KSO_WM_TEMPLATE_CATEGORY" val="custom"/>
</p:tagLst>
</file>

<file path=ppt/tags/tag351.xml><?xml version="1.0" encoding="utf-8"?>
<p:tagLst xmlns:p="http://schemas.openxmlformats.org/presentationml/2006/main">
  <p:tag name="KSO_WM_SLIDE_CONTENT_ORIENTATION" val="left"/>
  <p:tag name="KSO_WM_SLIDE_HAS_MASK" val="0"/>
  <p:tag name="KSO_WM_SLIDE_ITEM_CNT" val="0"/>
  <p:tag name="KSO_WM_SLIDE_TYPE" val="title"/>
  <p:tag name="KSO_WM_TEMPLATE_SUBCATEGORY" val="29"/>
  <p:tag name="KSO_WM_BEAUTIFY_FLAG" val="#wm#"/>
  <p:tag name="KSO_WM_TEMPLATE_SLIDE_ID" val="slide_d799d37ec7ee1a76"/>
  <p:tag name="KSO_WM_TEMPLATE_THUMBS_INDEX" val="1、9"/>
  <p:tag name="KSO_WM_TEMPLATE_INDEX" val="40490315"/>
  <p:tag name="KSO_WM_TEMPLATE_CATEGORY" val="custom"/>
  <p:tag name="KSO_WM_SLIDE_INDEX" val="1"/>
  <p:tag name="KSO_WM_SLIDE_ID" val="custom40490315_1"/>
  <p:tag name="KSO_WM_TEMPLATE_MASTER_TYPE" val="0"/>
  <p:tag name="KSO_WM_SLIDE_LAYOUT" val="a_f"/>
  <p:tag name="KSO_WM_SLIDE_LAYOUT_CNT" val="1_2"/>
  <p:tag name="KSO_WM_TAG_VERSION" val="3.0"/>
</p:tagLst>
</file>

<file path=ppt/tags/tag352.xml><?xml version="1.0" encoding="utf-8"?>
<p:tagLst xmlns:p="http://schemas.openxmlformats.org/presentationml/2006/main">
  <p:tag name="KSO_WM_UNIT_ISCONTENTSTITLE" val="0"/>
  <p:tag name="KSO_WM_BEAUTIFY_FLAG" val="#wm#"/>
  <p:tag name="KSO_WM_FIGMA_FLAG" val="#fgm#"/>
  <p:tag name="KSO_WM_UNIT_INDEX" val="1"/>
  <p:tag name="KSO_WM_UNIT_TEXT_TYPE" val="1"/>
  <p:tag name="KSO_WM_UNIT_TYPE" val="a"/>
  <p:tag name="KSO_WM_LAYOUT_CHECK_HASH" val="a7e7442868e5efbb1f0c1758a6d75c55e21a21f0"/>
  <p:tag name="KSO_WM_NEWLAYOUT_ID" val="532"/>
  <p:tag name="KSO_WM_UNIT_PRESET_TEXT" val="单击此处添加章节标题"/>
  <p:tag name="KSO_WM_UNIT_ID" val="_10*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15"/>
  <p:tag name="KSO_WM_TEMPLATE_CATEGORY" val="custom"/>
</p:tagLst>
</file>

<file path=ppt/tags/tag353.xml><?xml version="1.0" encoding="utf-8"?>
<p:tagLst xmlns:p="http://schemas.openxmlformats.org/presentationml/2006/main">
  <p:tag name="KSO_WM_UNIT_PRESET_TEXT" val="PART ONE"/>
  <p:tag name="KSO_WM_BEAUTIFY_FLAG" val="#wm#"/>
  <p:tag name="KSO_WM_FIGMA_FLAG" val="#fgm#"/>
  <p:tag name="KSO_WM_UNIT_INDEX" val="1"/>
  <p:tag name="KSO_WM_UNIT_TYPE" val="e"/>
  <p:tag name="KSO_WM_UNIT_ID" val="_10*e*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15"/>
  <p:tag name="KSO_WM_TEMPLATE_CATEGORY" val="custom"/>
</p:tagLst>
</file>

<file path=ppt/tags/tag354.xml><?xml version="1.0" encoding="utf-8"?>
<p:tagLst xmlns:p="http://schemas.openxmlformats.org/presentationml/2006/main">
  <p:tag name="KSO_WM_SLIDE_CONTENT_ORIENTATION" val="left"/>
  <p:tag name="KSO_WM_SLIDE_HAS_MASK" val="0"/>
  <p:tag name="KSO_WM_SLIDE_ITEM_CNT" val="0"/>
  <p:tag name="KSO_WM_SLIDE_TYPE" val="sectionTitle"/>
  <p:tag name="KSO_WM_TEMPLATE_SUBCATEGORY" val="29"/>
  <p:tag name="KSO_WM_BEAUTIFY_FLAG" val="#wm#"/>
  <p:tag name="KSO_WM_TEMPLATE_SLIDE_ID" val="slide_0e3ab8503af4c08e"/>
  <p:tag name="KSO_WM_TEMPLATE_INDEX" val="40490315"/>
  <p:tag name="KSO_WM_TEMPLATE_CATEGORY" val="custom"/>
  <p:tag name="KSO_WM_SLIDE_INDEX" val="3"/>
  <p:tag name="KSO_WM_SLIDE_ID" val="custom40490315_7"/>
  <p:tag name="KSO_WM_TEMPLATE_MASTER_TYPE" val="0"/>
  <p:tag name="KSO_WM_SLIDE_LAYOUT" val="a_e"/>
  <p:tag name="KSO_WM_SLIDE_LAYOUT_CNT" val="1_1"/>
  <p:tag name="KSO_WM_TAG_VERSION" val="3.0"/>
</p:tagLst>
</file>

<file path=ppt/tags/tag355.xml><?xml version="1.0" encoding="utf-8"?>
<p:tagLst xmlns:p="http://schemas.openxmlformats.org/presentationml/2006/main">
  <p:tag name="KSO_WM_BEAUTIFY_FLAG" val="#fgm#"/>
  <p:tag name="KSO_WM_FIGMA_FLAG" val="#fgm#"/>
  <p:tag name="KSO_WM_UNIT_INDEX" val="1"/>
  <p:tag name="KSO_WM_UNIT_TYPE" val="a"/>
  <p:tag name="KSO_WM_LAYOUT_CHECK_HASH" val="9515a7fb08b74f33b25fc772c2f33949ffc4a892"/>
  <p:tag name="KSO_WM_NEWLAYOUT_GROUP_ID" val="layout_10007"/>
  <p:tag name="KSO_WM_NEWLAYOUT_ID" val="slide_f07fe535f31bdb7f"/>
  <p:tag name="KSO_WM_UNIT_PRESET_TEXT" val="单击此处添加标题"/>
</p:tagLst>
</file>

<file path=ppt/tags/tag356.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357.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358.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359.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36.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2_1"/>
  <p:tag name="KSO_WM_UNIT_TYPE" val="l_h_i"/>
</p:tagLst>
</file>

<file path=ppt/tags/tag360.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361.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362.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31124"/>
  <p:tag name="KSO_WM_TEMPLATE_SLIDE_ID" val="slide_f07fe535f31bdb7f"/>
</p:tagLst>
</file>

<file path=ppt/tags/tag363.xml><?xml version="1.0" encoding="utf-8"?>
<p:tagLst xmlns:p="http://schemas.openxmlformats.org/presentationml/2006/main">
  <p:tag name="KSO_WM_UNIT_ISCONTENTSTITLE" val="0"/>
  <p:tag name="KSO_WM_BEAUTIFY_FLAG" val="#wm#"/>
  <p:tag name="KSO_WM_FIGMA_FLAG" val="#fgm#"/>
  <p:tag name="KSO_WM_UNIT_INDEX" val="1"/>
  <p:tag name="KSO_WM_UNIT_TEXT_TYPE" val="1"/>
  <p:tag name="KSO_WM_UNIT_TYPE" val="a"/>
  <p:tag name="KSO_WM_LAYOUT_CHECK_HASH" val="a7e7442868e5efbb1f0c1758a6d75c55e21a21f0"/>
  <p:tag name="KSO_WM_NEWLAYOUT_ID" val="532"/>
  <p:tag name="KSO_WM_UNIT_PRESET_TEXT" val="单击此处添加章节标题"/>
  <p:tag name="KSO_WM_UNIT_ID" val="_10*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15"/>
  <p:tag name="KSO_WM_TEMPLATE_CATEGORY" val="custom"/>
</p:tagLst>
</file>

<file path=ppt/tags/tag364.xml><?xml version="1.0" encoding="utf-8"?>
<p:tagLst xmlns:p="http://schemas.openxmlformats.org/presentationml/2006/main">
  <p:tag name="KSO_WM_UNIT_PRESET_TEXT" val="PART ONE"/>
  <p:tag name="KSO_WM_BEAUTIFY_FLAG" val="#wm#"/>
  <p:tag name="KSO_WM_FIGMA_FLAG" val="#fgm#"/>
  <p:tag name="KSO_WM_UNIT_INDEX" val="1"/>
  <p:tag name="KSO_WM_UNIT_TYPE" val="e"/>
  <p:tag name="KSO_WM_UNIT_ID" val="_10*e*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15"/>
  <p:tag name="KSO_WM_TEMPLATE_CATEGORY" val="custom"/>
</p:tagLst>
</file>

<file path=ppt/tags/tag365.xml><?xml version="1.0" encoding="utf-8"?>
<p:tagLst xmlns:p="http://schemas.openxmlformats.org/presentationml/2006/main">
  <p:tag name="KSO_WM_SLIDE_CONTENT_ORIENTATION" val="left"/>
  <p:tag name="KSO_WM_SLIDE_HAS_MASK" val="0"/>
  <p:tag name="KSO_WM_SLIDE_ITEM_CNT" val="0"/>
  <p:tag name="KSO_WM_SLIDE_TYPE" val="sectionTitle"/>
  <p:tag name="KSO_WM_TEMPLATE_SUBCATEGORY" val="29"/>
  <p:tag name="KSO_WM_BEAUTIFY_FLAG" val="#wm#"/>
  <p:tag name="KSO_WM_TEMPLATE_SLIDE_ID" val="slide_0e3ab8503af4c08e"/>
  <p:tag name="KSO_WM_TEMPLATE_INDEX" val="40490315"/>
  <p:tag name="KSO_WM_TEMPLATE_CATEGORY" val="custom"/>
  <p:tag name="KSO_WM_SLIDE_INDEX" val="3"/>
  <p:tag name="KSO_WM_SLIDE_ID" val="custom40490315_7"/>
  <p:tag name="KSO_WM_TEMPLATE_MASTER_TYPE" val="0"/>
  <p:tag name="KSO_WM_SLIDE_LAYOUT" val="a_e"/>
  <p:tag name="KSO_WM_SLIDE_LAYOUT_CNT" val="1_1"/>
  <p:tag name="KSO_WM_TAG_VERSION" val="3.0"/>
</p:tagLst>
</file>

<file path=ppt/tags/tag366.xml><?xml version="1.0" encoding="utf-8"?>
<p:tagLst xmlns:p="http://schemas.openxmlformats.org/presentationml/2006/main">
  <p:tag name="KSO_WM_BEAUTIFY_FLAG" val="#fgm#"/>
  <p:tag name="KSO_WM_FIGMA_FLAG" val="#fgm#"/>
  <p:tag name="KSO_WM_UNIT_INDEX" val="1"/>
  <p:tag name="KSO_WM_UNIT_TYPE" val="a"/>
  <p:tag name="KSO_WM_LAYOUT_CHECK_HASH" val="8815cacdb20e6bc0684e1edebba922f6d68be5d9"/>
  <p:tag name="KSO_WM_NEWLAYOUT_GROUP_ID" val="layout_26"/>
  <p:tag name="KSO_WM_NEWLAYOUT_ID" val="slide_f6a8e2910f66020f"/>
  <p:tag name="KSO_WM_UNIT_PRESET_TEXT" val="单击此处添加标题"/>
</p:tagLst>
</file>

<file path=ppt/tags/tag367.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 name="KSO_WM_UNIT_PRESET_TEXT" val=" "/>
</p:tagLst>
</file>

<file path=ppt/tags/tag368.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 name="MH_PIC_SOURCE_TYPE" val="generate_slide_ai*{&quot;id&quot;:&quot;http://zh-ai-group.ks3-cn-beijing-internal.ksyun.com/image_generate/image_process/production/202512/4a696f9f-7b03-4e33-bbde-98db1939c96b.jpg?Expires=1797471933\u0026AWSAccessKeyId=AKLT9NSy7kh8TIS1UzNqLRY2\u0026Signature=YU1yzUmGXqLlH7VrB%2FcfMDrjrUc%3D&quot;,&quot;product_name&quot;:&quot;wps-wpp-pc&quot;,&quot;intention_code&quot;:&quot;wps_wpp_generate_doc_pay&quot;}*auto_qingqiu_ai_v2.2.0_ONLINE*1765935903200_20cfeb_599b0d10f2c0-slide-6"/>
</p:tagLst>
</file>

<file path=ppt/tags/tag369.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37.xml><?xml version="1.0" encoding="utf-8"?>
<p:tagLst xmlns:p="http://schemas.openxmlformats.org/presentationml/2006/main">
  <p:tag name="KSO_WM_FIGMA_DECORATION_INDEX" val="8"/>
  <p:tag name="$PH_EXT" val="1"/>
  <p:tag name="KSO_WM_BEAUTIFY_FLAG" val="#fgm#"/>
  <p:tag name="KSO_WM_DIAGRAM_GROUP_CODE" val="1"/>
  <p:tag name="KSO_WM_FIGMA_FLAG" val="#fgm#"/>
  <p:tag name="KSO_WM_UNIT_INDEX" val="1_2_1"/>
  <p:tag name="KSO_WM_UNIT_TYPE" val="l_h_x"/>
</p:tagLst>
</file>

<file path=ppt/tags/tag370.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371.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 name="KSO_WM_UNIT_PRESET_TEXT" val=" "/>
</p:tagLst>
</file>

<file path=ppt/tags/tag372.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Lst>
</file>

<file path=ppt/tags/tag373.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374.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375.xml><?xml version="1.0" encoding="utf-8"?>
<p:tagLst xmlns:p="http://schemas.openxmlformats.org/presentationml/2006/main">
  <p:tag name="KSO_WM_SLIDE_CONTENT_ORIENTATION" val=""/>
  <p:tag name="KSO_WM_SLIDE_HAS_MASK" val="0"/>
  <p:tag name="KSO_WM_SLIDE_ITEM_CNT" val="2"/>
  <p:tag name="KSO_WM_SLIDE_TYPE" val="text"/>
  <p:tag name="KSO_WM_TEMPLATE_SUBCATEGORY" val="29"/>
  <p:tag name="KSO_WM_BEAUTIFY_FLAG" val="#wm#"/>
  <p:tag name="KSO_WM_TEMPLATE_FIGMA_ID" val="69796631124"/>
  <p:tag name="KSO_WM_TEMPLATE_SLIDE_ID" val="slide_f6a8e2910f66020f"/>
</p:tagLst>
</file>

<file path=ppt/tags/tag376.xml><?xml version="1.0" encoding="utf-8"?>
<p:tagLst xmlns:p="http://schemas.openxmlformats.org/presentationml/2006/main">
  <p:tag name="KSO_WM_BEAUTIFY_FLAG" val="#fgm#"/>
  <p:tag name="KSO_WM_FIGMA_FLAG" val="#fgm#"/>
  <p:tag name="KSO_WM_UNIT_INDEX" val="1"/>
  <p:tag name="KSO_WM_UNIT_TYPE" val="a"/>
  <p:tag name="KSO_WM_LAYOUT_CHECK_HASH" val="612c80ec68d6cfcf66a428ffee0b6188d269db33"/>
  <p:tag name="KSO_WM_NEWLAYOUT_GROUP_ID" val="layout_10012"/>
  <p:tag name="KSO_WM_NEWLAYOUT_ID" val="slide_ed19c0db6ed585c4"/>
  <p:tag name="KSO_WM_UNIT_PRESET_TEXT" val="单击此处添加标题"/>
</p:tagLst>
</file>

<file path=ppt/tags/tag377.xml><?xml version="1.0" encoding="utf-8"?>
<p:tagLst xmlns:p="http://schemas.openxmlformats.org/presentationml/2006/main">
  <p:tag name="KSO_WM_BEAUTIFY_FLAG" val="#fgm#"/>
  <p:tag name="KSO_WM_FIGMA_FLAG" val="#fgm#"/>
  <p:tag name="KSO_WM_UNIT_INDEX" val="1"/>
  <p:tag name="KSO_WM_UNIT_TYPE" val="d"/>
</p:tagLst>
</file>

<file path=ppt/tags/tag378.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379.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38.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380.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381.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382.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383.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384.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31124"/>
  <p:tag name="KSO_WM_TEMPLATE_SLIDE_ID" val="slide_ed19c0db6ed585c4"/>
</p:tagLst>
</file>

<file path=ppt/tags/tag385.xml><?xml version="1.0" encoding="utf-8"?>
<p:tagLst xmlns:p="http://schemas.openxmlformats.org/presentationml/2006/main">
  <p:tag name="KSO_WM_BEAUTIFY_FLAG" val="#fgm#"/>
  <p:tag name="KSO_WM_FIGMA_FLAG" val="#fgm#"/>
  <p:tag name="KSO_WM_UNIT_INDEX" val="1"/>
  <p:tag name="KSO_WM_UNIT_TYPE" val="a"/>
  <p:tag name="KSO_WM_LAYOUT_CHECK_HASH" val="ecf732a48ae45fed3a88019ac953c658fd170421"/>
  <p:tag name="KSO_WM_NEWLAYOUT_GROUP_ID" val="layout_6"/>
  <p:tag name="KSO_WM_NEWLAYOUT_ID" val="slide_0b60da66fb947fdd"/>
  <p:tag name="KSO_WM_UNIT_PRESET_TEXT" val="单击此处添加标题"/>
</p:tagLst>
</file>

<file path=ppt/tags/tag386.xml><?xml version="1.0" encoding="utf-8"?>
<p:tagLst xmlns:p="http://schemas.openxmlformats.org/presentationml/2006/main">
  <p:tag name="KSO_WM_BEAUTIFY_FLAG" val="#fgm#"/>
  <p:tag name="KSO_WM_FIGMA_FLAG" val="#fgm#"/>
  <p:tag name="KSO_WM_UNIT_INDEX" val="1"/>
  <p:tag name="KSO_WM_UNIT_TYPE" val="d"/>
</p:tagLst>
</file>

<file path=ppt/tags/tag387.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 name="KSO_WM_UNIT_PRESET_TEXT" val=" "/>
</p:tagLst>
</file>

<file path=ppt/tags/tag388.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389.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39.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390.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2_1"/>
  <p:tag name="KSO_WM_UNIT_TYPE" val="l_h_i"/>
  <p:tag name="KSO_WM_UNIT_PRESET_TEXT" val=" "/>
</p:tagLst>
</file>

<file path=ppt/tags/tag391.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392.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393.xml><?xml version="1.0" encoding="utf-8"?>
<p:tagLst xmlns:p="http://schemas.openxmlformats.org/presentationml/2006/main">
  <p:tag name="KSO_WM_SLIDE_CONTENT_ORIENTATION" val=""/>
  <p:tag name="KSO_WM_SLIDE_HAS_MASK" val="0"/>
  <p:tag name="KSO_WM_SLIDE_ITEM_CNT" val="2"/>
  <p:tag name="KSO_WM_SLIDE_TYPE" val="text"/>
  <p:tag name="KSO_WM_TEMPLATE_SUBCATEGORY" val="29"/>
  <p:tag name="KSO_WM_BEAUTIFY_FLAG" val="#wm#"/>
  <p:tag name="KSO_WM_TEMPLATE_FIGMA_ID" val="69796631124"/>
  <p:tag name="KSO_WM_TEMPLATE_SLIDE_ID" val="slide_0b60da66fb947fdd"/>
</p:tagLst>
</file>

<file path=ppt/tags/tag394.xml><?xml version="1.0" encoding="utf-8"?>
<p:tagLst xmlns:p="http://schemas.openxmlformats.org/presentationml/2006/main">
  <p:tag name="KSO_WM_UNIT_ISCONTENTSTITLE" val="0"/>
  <p:tag name="KSO_WM_BEAUTIFY_FLAG" val="#wm#"/>
  <p:tag name="KSO_WM_FIGMA_FLAG" val="#fgm#"/>
  <p:tag name="KSO_WM_UNIT_INDEX" val="1"/>
  <p:tag name="KSO_WM_UNIT_TEXT_TYPE" val="1"/>
  <p:tag name="KSO_WM_UNIT_TYPE" val="a"/>
  <p:tag name="KSO_WM_LAYOUT_CHECK_HASH" val="a7e7442868e5efbb1f0c1758a6d75c55e21a21f0"/>
  <p:tag name="KSO_WM_NEWLAYOUT_ID" val="532"/>
  <p:tag name="KSO_WM_UNIT_PRESET_TEXT" val="单击此处添加章节标题"/>
  <p:tag name="KSO_WM_UNIT_ID" val="_10*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15"/>
  <p:tag name="KSO_WM_TEMPLATE_CATEGORY" val="custom"/>
</p:tagLst>
</file>

<file path=ppt/tags/tag395.xml><?xml version="1.0" encoding="utf-8"?>
<p:tagLst xmlns:p="http://schemas.openxmlformats.org/presentationml/2006/main">
  <p:tag name="KSO_WM_UNIT_PRESET_TEXT" val="PART ONE"/>
  <p:tag name="KSO_WM_BEAUTIFY_FLAG" val="#wm#"/>
  <p:tag name="KSO_WM_FIGMA_FLAG" val="#fgm#"/>
  <p:tag name="KSO_WM_UNIT_INDEX" val="1"/>
  <p:tag name="KSO_WM_UNIT_TYPE" val="e"/>
  <p:tag name="KSO_WM_UNIT_ID" val="_10*e*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15"/>
  <p:tag name="KSO_WM_TEMPLATE_CATEGORY" val="custom"/>
</p:tagLst>
</file>

<file path=ppt/tags/tag396.xml><?xml version="1.0" encoding="utf-8"?>
<p:tagLst xmlns:p="http://schemas.openxmlformats.org/presentationml/2006/main">
  <p:tag name="KSO_WM_SLIDE_CONTENT_ORIENTATION" val="left"/>
  <p:tag name="KSO_WM_SLIDE_HAS_MASK" val="0"/>
  <p:tag name="KSO_WM_SLIDE_ITEM_CNT" val="0"/>
  <p:tag name="KSO_WM_SLIDE_TYPE" val="sectionTitle"/>
  <p:tag name="KSO_WM_TEMPLATE_SUBCATEGORY" val="29"/>
  <p:tag name="KSO_WM_BEAUTIFY_FLAG" val="#wm#"/>
  <p:tag name="KSO_WM_TEMPLATE_SLIDE_ID" val="slide_0e3ab8503af4c08e"/>
  <p:tag name="KSO_WM_TEMPLATE_INDEX" val="40490315"/>
  <p:tag name="KSO_WM_TEMPLATE_CATEGORY" val="custom"/>
  <p:tag name="KSO_WM_SLIDE_INDEX" val="3"/>
  <p:tag name="KSO_WM_SLIDE_ID" val="custom40490315_7"/>
  <p:tag name="KSO_WM_TEMPLATE_MASTER_TYPE" val="0"/>
  <p:tag name="KSO_WM_SLIDE_LAYOUT" val="a_e"/>
  <p:tag name="KSO_WM_SLIDE_LAYOUT_CNT" val="1_1"/>
  <p:tag name="KSO_WM_TAG_VERSION" val="3.0"/>
</p:tagLst>
</file>

<file path=ppt/tags/tag397.xml><?xml version="1.0" encoding="utf-8"?>
<p:tagLst xmlns:p="http://schemas.openxmlformats.org/presentationml/2006/main">
  <p:tag name="KSO_WM_BEAUTIFY_FLAG" val="#fgm#"/>
  <p:tag name="KSO_WM_FIGMA_FLAG" val="#fgm#"/>
  <p:tag name="KSO_WM_UNIT_INDEX" val="1"/>
  <p:tag name="KSO_WM_UNIT_TYPE" val="a"/>
  <p:tag name="KSO_WM_LAYOUT_CHECK_HASH" val="f9179f438adbb97fdb0448be19766a9a606b1d1c"/>
  <p:tag name="KSO_WM_NEWLAYOUT_GROUP_ID" val="layout_42"/>
  <p:tag name="KSO_WM_NEWLAYOUT_ID" val="slide_e1461cd84873efff"/>
  <p:tag name="KSO_WM_UNIT_PRESET_TEXT" val="单击此处添加标题"/>
</p:tagLst>
</file>

<file path=ppt/tags/tag398.xml><?xml version="1.0" encoding="utf-8"?>
<p:tagLst xmlns:p="http://schemas.openxmlformats.org/presentationml/2006/main">
  <p:tag name="KSO_WM_BEAUTIFY_FLAG" val="#fgm#"/>
  <p:tag name="KSO_WM_FIGMA_FLAG" val="#fgm#"/>
  <p:tag name="KSO_WM_UNIT_INDEX" val="1"/>
  <p:tag name="KSO_WM_UNIT_TYPE" val="d"/>
</p:tagLst>
</file>

<file path=ppt/tags/tag399.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 name="KSO_WM_UNIT_PRESET_TEXT" val=" "/>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40.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3_1"/>
  <p:tag name="KSO_WM_UNIT_TYPE" val="l_h_i"/>
</p:tagLst>
</file>

<file path=ppt/tags/tag400.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401.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402.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2_1"/>
  <p:tag name="KSO_WM_UNIT_TYPE" val="l_h_i"/>
  <p:tag name="KSO_WM_UNIT_PRESET_TEXT" val=" "/>
</p:tagLst>
</file>

<file path=ppt/tags/tag403.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404.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405.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3_1"/>
  <p:tag name="KSO_WM_UNIT_TYPE" val="l_h_i"/>
  <p:tag name="KSO_WM_UNIT_PRESET_TEXT" val=" "/>
</p:tagLst>
</file>

<file path=ppt/tags/tag406.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407.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408.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31124"/>
  <p:tag name="KSO_WM_TEMPLATE_SLIDE_ID" val="slide_e1461cd84873efff"/>
</p:tagLst>
</file>

<file path=ppt/tags/tag409.xml><?xml version="1.0" encoding="utf-8"?>
<p:tagLst xmlns:p="http://schemas.openxmlformats.org/presentationml/2006/main">
  <p:tag name="KSO_WM_UNIT_ISCONTENTSTITLE" val="0"/>
  <p:tag name="KSO_WM_BEAUTIFY_FLAG" val="#wm#"/>
  <p:tag name="KSO_WM_FIGMA_FLAG" val="#fgm#"/>
  <p:tag name="KSO_WM_UNIT_INDEX" val="1"/>
  <p:tag name="KSO_WM_UNIT_TEXT_TYPE" val="1"/>
  <p:tag name="KSO_WM_UNIT_TYPE" val="a"/>
  <p:tag name="KSO_WM_LAYOUT_CHECK_HASH" val="a7e7442868e5efbb1f0c1758a6d75c55e21a21f0"/>
  <p:tag name="KSO_WM_NEWLAYOUT_ID" val="532"/>
  <p:tag name="KSO_WM_UNIT_PRESET_TEXT" val="单击此处添加章节标题"/>
  <p:tag name="KSO_WM_UNIT_ID" val="_10*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15"/>
  <p:tag name="KSO_WM_TEMPLATE_CATEGORY" val="custom"/>
</p:tagLst>
</file>

<file path=ppt/tags/tag41.xml><?xml version="1.0" encoding="utf-8"?>
<p:tagLst xmlns:p="http://schemas.openxmlformats.org/presentationml/2006/main">
  <p:tag name="KSO_WM_FIGMA_DECORATION_INDEX" val="9"/>
  <p:tag name="$PH_EXT" val="1"/>
  <p:tag name="KSO_WM_BEAUTIFY_FLAG" val="#fgm#"/>
  <p:tag name="KSO_WM_DIAGRAM_GROUP_CODE" val="1"/>
  <p:tag name="KSO_WM_FIGMA_FLAG" val="#fgm#"/>
  <p:tag name="KSO_WM_UNIT_INDEX" val="1_3_1"/>
  <p:tag name="KSO_WM_UNIT_TYPE" val="l_h_x"/>
</p:tagLst>
</file>

<file path=ppt/tags/tag410.xml><?xml version="1.0" encoding="utf-8"?>
<p:tagLst xmlns:p="http://schemas.openxmlformats.org/presentationml/2006/main">
  <p:tag name="KSO_WM_UNIT_PRESET_TEXT" val="PART ONE"/>
  <p:tag name="KSO_WM_BEAUTIFY_FLAG" val="#wm#"/>
  <p:tag name="KSO_WM_FIGMA_FLAG" val="#fgm#"/>
  <p:tag name="KSO_WM_UNIT_INDEX" val="1"/>
  <p:tag name="KSO_WM_UNIT_TYPE" val="e"/>
  <p:tag name="KSO_WM_UNIT_ID" val="_10*e*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15"/>
  <p:tag name="KSO_WM_TEMPLATE_CATEGORY" val="custom"/>
</p:tagLst>
</file>

<file path=ppt/tags/tag411.xml><?xml version="1.0" encoding="utf-8"?>
<p:tagLst xmlns:p="http://schemas.openxmlformats.org/presentationml/2006/main">
  <p:tag name="KSO_WM_SLIDE_CONTENT_ORIENTATION" val="left"/>
  <p:tag name="KSO_WM_SLIDE_HAS_MASK" val="0"/>
  <p:tag name="KSO_WM_SLIDE_ITEM_CNT" val="0"/>
  <p:tag name="KSO_WM_SLIDE_TYPE" val="sectionTitle"/>
  <p:tag name="KSO_WM_TEMPLATE_SUBCATEGORY" val="29"/>
  <p:tag name="KSO_WM_BEAUTIFY_FLAG" val="#wm#"/>
  <p:tag name="KSO_WM_TEMPLATE_SLIDE_ID" val="slide_0e3ab8503af4c08e"/>
  <p:tag name="KSO_WM_TEMPLATE_INDEX" val="40490315"/>
  <p:tag name="KSO_WM_TEMPLATE_CATEGORY" val="custom"/>
  <p:tag name="KSO_WM_SLIDE_INDEX" val="3"/>
  <p:tag name="KSO_WM_SLIDE_ID" val="custom40490315_7"/>
  <p:tag name="KSO_WM_TEMPLATE_MASTER_TYPE" val="0"/>
  <p:tag name="KSO_WM_SLIDE_LAYOUT" val="a_e"/>
  <p:tag name="KSO_WM_SLIDE_LAYOUT_CNT" val="1_1"/>
  <p:tag name="KSO_WM_TAG_VERSION" val="3.0"/>
</p:tagLst>
</file>

<file path=ppt/tags/tag412.xml><?xml version="1.0" encoding="utf-8"?>
<p:tagLst xmlns:p="http://schemas.openxmlformats.org/presentationml/2006/main">
  <p:tag name="KSO_WM_BEAUTIFY_FLAG" val="#fgm#"/>
  <p:tag name="KSO_WM_FIGMA_FLAG" val="#fgm#"/>
  <p:tag name="KSO_WM_UNIT_INDEX" val="1"/>
  <p:tag name="KSO_WM_UNIT_TYPE" val="a"/>
  <p:tag name="KSO_WM_LAYOUT_CHECK_HASH" val="9365077cfea4d473dfbf66ccd4b272d9fd75e1bd"/>
  <p:tag name="KSO_WM_NEWLAYOUT_GROUP_ID" val="layout_34"/>
  <p:tag name="KSO_WM_NEWLAYOUT_ID" val="slide_03445187354e35ec"/>
  <p:tag name="KSO_WM_UNIT_PRESET_TEXT" val="单击此处添加标题"/>
</p:tagLst>
</file>

<file path=ppt/tags/tag413.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Lst>
</file>

<file path=ppt/tags/tag414.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415.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416.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Lst>
</file>

<file path=ppt/tags/tag417.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418.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419.xml><?xml version="1.0" encoding="utf-8"?>
<p:tagLst xmlns:p="http://schemas.openxmlformats.org/presentationml/2006/main">
  <p:tag name="KSO_WM_SLIDE_CONTENT_ORIENTATION" val=""/>
  <p:tag name="KSO_WM_SLIDE_HAS_MASK" val="0"/>
  <p:tag name="KSO_WM_SLIDE_ITEM_CNT" val="2"/>
  <p:tag name="KSO_WM_SLIDE_TYPE" val="text"/>
  <p:tag name="KSO_WM_TEMPLATE_SUBCATEGORY" val="29"/>
  <p:tag name="KSO_WM_BEAUTIFY_FLAG" val="#wm#"/>
  <p:tag name="KSO_WM_TEMPLATE_FIGMA_ID" val="69796631124"/>
  <p:tag name="KSO_WM_TEMPLATE_SLIDE_ID" val="slide_03445187354e35ec"/>
</p:tagLst>
</file>

<file path=ppt/tags/tag42.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420.xml><?xml version="1.0" encoding="utf-8"?>
<p:tagLst xmlns:p="http://schemas.openxmlformats.org/presentationml/2006/main">
  <p:tag name="KSO_WM_BEAUTIFY_FLAG" val="#fgm#"/>
  <p:tag name="KSO_WM_FIGMA_FLAG" val="#fgm#"/>
  <p:tag name="KSO_WM_UNIT_INDEX" val="1"/>
  <p:tag name="KSO_WM_UNIT_TYPE" val="a"/>
  <p:tag name="KSO_WM_LAYOUT_CHECK_HASH" val="5a3056dd439badcf27fddf68def3657598d9e72f"/>
  <p:tag name="KSO_WM_NEWLAYOUT_GROUP_ID" val="layout_62"/>
  <p:tag name="KSO_WM_NEWLAYOUT_ID" val="slide_5d511e6d513da58e"/>
  <p:tag name="KSO_WM_UNIT_PRESET_TEXT" val="单击此处添加标题"/>
</p:tagLst>
</file>

<file path=ppt/tags/tag421.xml><?xml version="1.0" encoding="utf-8"?>
<p:tagLst xmlns:p="http://schemas.openxmlformats.org/presentationml/2006/main">
  <p:tag name="KSO_WM_BEAUTIFY_FLAG" val="#fgm#"/>
  <p:tag name="KSO_WM_FIGMA_FLAG" val="#fgm#"/>
  <p:tag name="KSO_WM_UNIT_INDEX" val="1"/>
  <p:tag name="KSO_WM_UNIT_TYPE" val="d"/>
</p:tagLst>
</file>

<file path=ppt/tags/tag422.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 name="KSO_WM_UNIT_PRESET_TEXT" val=" "/>
</p:tagLst>
</file>

<file path=ppt/tags/tag423.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项标题"/>
</p:tagLst>
</file>

<file path=ppt/tags/tag424.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425.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2_1"/>
  <p:tag name="KSO_WM_UNIT_TYPE" val="l_h_i"/>
  <p:tag name="KSO_WM_UNIT_PRESET_TEXT" val=" "/>
</p:tagLst>
</file>

<file path=ppt/tags/tag426.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项标题"/>
</p:tagLst>
</file>

<file path=ppt/tags/tag427.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428.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3_1"/>
  <p:tag name="KSO_WM_UNIT_TYPE" val="l_h_i"/>
  <p:tag name="KSO_WM_UNIT_PRESET_TEXT" val=" "/>
</p:tagLst>
</file>

<file path=ppt/tags/tag429.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项标题"/>
</p:tagLst>
</file>

<file path=ppt/tags/tag43.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430.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431.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31124"/>
  <p:tag name="KSO_WM_TEMPLATE_SLIDE_ID" val="slide_5d511e6d513da58e"/>
</p:tagLst>
</file>

<file path=ppt/tags/tag432.xml><?xml version="1.0" encoding="utf-8"?>
<p:tagLst xmlns:p="http://schemas.openxmlformats.org/presentationml/2006/main">
  <p:tag name="KSO_WM_UNIT_ISCONTENTSTITLE" val="0"/>
  <p:tag name="KSO_WM_BEAUTIFY_FLAG" val="#wm#"/>
  <p:tag name="KSO_WM_FIGMA_FLAG" val="#fgm#"/>
  <p:tag name="KSO_WM_UNIT_INDEX" val="1"/>
  <p:tag name="KSO_WM_UNIT_TEXT_TYPE" val="1"/>
  <p:tag name="KSO_WM_UNIT_TYPE" val="a"/>
  <p:tag name="KSO_WM_LAYOUT_CHECK_HASH" val="a7e7442868e5efbb1f0c1758a6d75c55e21a21f0"/>
  <p:tag name="KSO_WM_NEWLAYOUT_ID" val="532"/>
  <p:tag name="KSO_WM_UNIT_PRESET_TEXT" val="单击此处添加章节标题"/>
  <p:tag name="KSO_WM_UNIT_ID" val="_10*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15"/>
  <p:tag name="KSO_WM_TEMPLATE_CATEGORY" val="custom"/>
</p:tagLst>
</file>

<file path=ppt/tags/tag433.xml><?xml version="1.0" encoding="utf-8"?>
<p:tagLst xmlns:p="http://schemas.openxmlformats.org/presentationml/2006/main">
  <p:tag name="KSO_WM_UNIT_PRESET_TEXT" val="PART ONE"/>
  <p:tag name="KSO_WM_BEAUTIFY_FLAG" val="#wm#"/>
  <p:tag name="KSO_WM_FIGMA_FLAG" val="#fgm#"/>
  <p:tag name="KSO_WM_UNIT_INDEX" val="1"/>
  <p:tag name="KSO_WM_UNIT_TYPE" val="e"/>
  <p:tag name="KSO_WM_UNIT_ID" val="_10*e*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15"/>
  <p:tag name="KSO_WM_TEMPLATE_CATEGORY" val="custom"/>
</p:tagLst>
</file>

<file path=ppt/tags/tag434.xml><?xml version="1.0" encoding="utf-8"?>
<p:tagLst xmlns:p="http://schemas.openxmlformats.org/presentationml/2006/main">
  <p:tag name="KSO_WM_SLIDE_CONTENT_ORIENTATION" val="left"/>
  <p:tag name="KSO_WM_SLIDE_HAS_MASK" val="0"/>
  <p:tag name="KSO_WM_SLIDE_ITEM_CNT" val="0"/>
  <p:tag name="KSO_WM_SLIDE_TYPE" val="sectionTitle"/>
  <p:tag name="KSO_WM_TEMPLATE_SUBCATEGORY" val="29"/>
  <p:tag name="KSO_WM_BEAUTIFY_FLAG" val="#wm#"/>
  <p:tag name="KSO_WM_TEMPLATE_SLIDE_ID" val="slide_0e3ab8503af4c08e"/>
  <p:tag name="KSO_WM_TEMPLATE_INDEX" val="40490315"/>
  <p:tag name="KSO_WM_TEMPLATE_CATEGORY" val="custom"/>
  <p:tag name="KSO_WM_SLIDE_INDEX" val="3"/>
  <p:tag name="KSO_WM_SLIDE_ID" val="custom40490315_7"/>
  <p:tag name="KSO_WM_TEMPLATE_MASTER_TYPE" val="0"/>
  <p:tag name="KSO_WM_SLIDE_LAYOUT" val="a_e"/>
  <p:tag name="KSO_WM_SLIDE_LAYOUT_CNT" val="1_1"/>
  <p:tag name="KSO_WM_TAG_VERSION" val="3.0"/>
</p:tagLst>
</file>

<file path=ppt/tags/tag435.xml><?xml version="1.0" encoding="utf-8"?>
<p:tagLst xmlns:p="http://schemas.openxmlformats.org/presentationml/2006/main">
  <p:tag name="KSO_WM_BEAUTIFY_FLAG" val="#fgm#"/>
  <p:tag name="KSO_WM_FIGMA_FLAG" val="#fgm#"/>
  <p:tag name="KSO_WM_UNIT_INDEX" val="1"/>
  <p:tag name="KSO_WM_UNIT_TYPE" val="a"/>
  <p:tag name="KSO_WM_LAYOUT_CHECK_HASH" val="b77f72a9c2fd0004020a09c7f0f41dad25b6a24a"/>
  <p:tag name="KSO_WM_NEWLAYOUT_GROUP_ID" val="layout_30"/>
  <p:tag name="KSO_WM_NEWLAYOUT_ID" val="slide_5503ebf2133f2dbc"/>
  <p:tag name="KSO_WM_UNIT_PRESET_TEXT" val="单击此处添加标题"/>
</p:tagLst>
</file>

<file path=ppt/tags/tag436.xml><?xml version="1.0" encoding="utf-8"?>
<p:tagLst xmlns:p="http://schemas.openxmlformats.org/presentationml/2006/main">
  <p:tag name="KSO_WM_BEAUTIFY_FLAG" val="#fgm#"/>
  <p:tag name="KSO_WM_FIGMA_FLAG" val="#fgm#"/>
  <p:tag name="KSO_WM_UNIT_INDEX" val="1"/>
  <p:tag name="KSO_WM_UNIT_TYPE" val="d"/>
</p:tagLst>
</file>

<file path=ppt/tags/tag437.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 name="KSO_WM_UNIT_PRESET_TEXT" val=" "/>
</p:tagLst>
</file>

<file path=ppt/tags/tag438.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439.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44.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4_1"/>
  <p:tag name="KSO_WM_UNIT_TYPE" val="l_h_i"/>
</p:tagLst>
</file>

<file path=ppt/tags/tag440.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2_1"/>
  <p:tag name="KSO_WM_UNIT_TYPE" val="l_h_i"/>
  <p:tag name="KSO_WM_UNIT_PRESET_TEXT" val=" "/>
</p:tagLst>
</file>

<file path=ppt/tags/tag441.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442.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443.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3_1"/>
  <p:tag name="KSO_WM_UNIT_TYPE" val="l_h_i"/>
  <p:tag name="KSO_WM_UNIT_PRESET_TEXT" val=" "/>
</p:tagLst>
</file>

<file path=ppt/tags/tag444.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445.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446.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31124"/>
  <p:tag name="KSO_WM_TEMPLATE_SLIDE_ID" val="slide_5503ebf2133f2dbc"/>
</p:tagLst>
</file>

<file path=ppt/tags/tag447.xml><?xml version="1.0" encoding="utf-8"?>
<p:tagLst xmlns:p="http://schemas.openxmlformats.org/presentationml/2006/main">
  <p:tag name="KSO_WM_BEAUTIFY_FLAG" val="#fgm#"/>
  <p:tag name="KSO_WM_FIGMA_FLAG" val="#fgm#"/>
  <p:tag name="KSO_WM_UNIT_INDEX" val="1"/>
  <p:tag name="KSO_WM_UNIT_TYPE" val="a"/>
  <p:tag name="KSO_WM_LAYOUT_CHECK_HASH" val="b95d31216df1c6796c461ef0aa1c240198ad0ca5"/>
  <p:tag name="KSO_WM_NEWLAYOUT_GROUP_ID" val="layout_10004"/>
  <p:tag name="KSO_WM_NEWLAYOUT_ID" val="slide_c69ff2b91d1aabd5"/>
  <p:tag name="KSO_WM_UNIT_PRESET_TEXT" val="单击此处添加标题"/>
</p:tagLst>
</file>

<file path=ppt/tags/tag448.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 name="KSO_WM_UNIT_PRESET_TEXT" val=" "/>
</p:tagLst>
</file>

<file path=ppt/tags/tag449.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项标题"/>
</p:tagLst>
</file>

<file path=ppt/tags/tag45.xml><?xml version="1.0" encoding="utf-8"?>
<p:tagLst xmlns:p="http://schemas.openxmlformats.org/presentationml/2006/main">
  <p:tag name="KSO_WM_FIGMA_DECORATION_INDEX" val="10"/>
  <p:tag name="$PH_EXT" val="1"/>
  <p:tag name="KSO_WM_BEAUTIFY_FLAG" val="#fgm#"/>
  <p:tag name="KSO_WM_DIAGRAM_GROUP_CODE" val="1"/>
  <p:tag name="KSO_WM_FIGMA_FLAG" val="#fgm#"/>
  <p:tag name="KSO_WM_UNIT_INDEX" val="1_4_1"/>
  <p:tag name="KSO_WM_UNIT_TYPE" val="l_h_x"/>
</p:tagLst>
</file>

<file path=ppt/tags/tag450.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451.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 name="KSO_WM_UNIT_PRESET_TEXT" val=" "/>
</p:tagLst>
</file>

<file path=ppt/tags/tag452.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项标题"/>
</p:tagLst>
</file>

<file path=ppt/tags/tag453.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454.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 name="KSO_WM_UNIT_PRESET_TEXT" val=" "/>
</p:tagLst>
</file>

<file path=ppt/tags/tag455.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项标题"/>
</p:tagLst>
</file>

<file path=ppt/tags/tag456.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457.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31124"/>
  <p:tag name="KSO_WM_TEMPLATE_SLIDE_ID" val="slide_c69ff2b91d1aabd5"/>
</p:tagLst>
</file>

<file path=ppt/tags/tag458.xml><?xml version="1.0" encoding="utf-8"?>
<p:tagLst xmlns:p="http://schemas.openxmlformats.org/presentationml/2006/main">
  <p:tag name="KSO_WM_UNIT_ISCONTENTSTITLE" val="0"/>
  <p:tag name="KSO_WM_BEAUTIFY_FLAG" val="#wm#"/>
  <p:tag name="KSO_WM_FIGMA_FLAG" val="#fgm#"/>
  <p:tag name="KSO_WM_UNIT_INDEX" val="1"/>
  <p:tag name="KSO_WM_UNIT_TEXT_TYPE" val="1"/>
  <p:tag name="KSO_WM_UNIT_TYPE" val="a"/>
  <p:tag name="KSO_WM_LAYOUT_CHECK_HASH" val="a7e7442868e5efbb1f0c1758a6d75c55e21a21f0"/>
  <p:tag name="KSO_WM_NEWLAYOUT_ID" val="532"/>
  <p:tag name="KSO_WM_UNIT_PRESET_TEXT" val="单击此处添加章节标题"/>
  <p:tag name="KSO_WM_UNIT_ID" val="_10*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15"/>
  <p:tag name="KSO_WM_TEMPLATE_CATEGORY" val="custom"/>
</p:tagLst>
</file>

<file path=ppt/tags/tag459.xml><?xml version="1.0" encoding="utf-8"?>
<p:tagLst xmlns:p="http://schemas.openxmlformats.org/presentationml/2006/main">
  <p:tag name="KSO_WM_UNIT_PRESET_TEXT" val="PART ONE"/>
  <p:tag name="KSO_WM_BEAUTIFY_FLAG" val="#wm#"/>
  <p:tag name="KSO_WM_FIGMA_FLAG" val="#fgm#"/>
  <p:tag name="KSO_WM_UNIT_INDEX" val="1"/>
  <p:tag name="KSO_WM_UNIT_TYPE" val="e"/>
  <p:tag name="KSO_WM_UNIT_ID" val="_10*e*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15"/>
  <p:tag name="KSO_WM_TEMPLATE_CATEGORY" val="custom"/>
</p:tagLst>
</file>

<file path=ppt/tags/tag46.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Lst>
</file>

<file path=ppt/tags/tag460.xml><?xml version="1.0" encoding="utf-8"?>
<p:tagLst xmlns:p="http://schemas.openxmlformats.org/presentationml/2006/main">
  <p:tag name="KSO_WM_SLIDE_CONTENT_ORIENTATION" val="left"/>
  <p:tag name="KSO_WM_SLIDE_HAS_MASK" val="0"/>
  <p:tag name="KSO_WM_SLIDE_ITEM_CNT" val="0"/>
  <p:tag name="KSO_WM_SLIDE_TYPE" val="sectionTitle"/>
  <p:tag name="KSO_WM_TEMPLATE_SUBCATEGORY" val="29"/>
  <p:tag name="KSO_WM_BEAUTIFY_FLAG" val="#wm#"/>
  <p:tag name="KSO_WM_TEMPLATE_SLIDE_ID" val="slide_0e3ab8503af4c08e"/>
  <p:tag name="KSO_WM_TEMPLATE_INDEX" val="40490315"/>
  <p:tag name="KSO_WM_TEMPLATE_CATEGORY" val="custom"/>
  <p:tag name="KSO_WM_SLIDE_INDEX" val="3"/>
  <p:tag name="KSO_WM_SLIDE_ID" val="custom40490315_7"/>
  <p:tag name="KSO_WM_TEMPLATE_MASTER_TYPE" val="0"/>
  <p:tag name="KSO_WM_SLIDE_LAYOUT" val="a_e"/>
  <p:tag name="KSO_WM_SLIDE_LAYOUT_CNT" val="1_1"/>
  <p:tag name="KSO_WM_TAG_VERSION" val="3.0"/>
</p:tagLst>
</file>

<file path=ppt/tags/tag461.xml><?xml version="1.0" encoding="utf-8"?>
<p:tagLst xmlns:p="http://schemas.openxmlformats.org/presentationml/2006/main">
  <p:tag name="KSO_WM_BEAUTIFY_FLAG" val="#fgm#"/>
  <p:tag name="KSO_WM_FIGMA_FLAG" val="#fgm#"/>
  <p:tag name="KSO_WM_UNIT_INDEX" val="1"/>
  <p:tag name="KSO_WM_UNIT_TYPE" val="a"/>
  <p:tag name="KSO_WM_LAYOUT_CHECK_HASH" val="851a5806109b3da5dcf3635fa0dfaa3a88ce613c"/>
  <p:tag name="KSO_WM_NEWLAYOUT_GROUP_ID" val="layout_10013"/>
  <p:tag name="KSO_WM_NEWLAYOUT_ID" val="slide_8b398fc64e4c05a5"/>
  <p:tag name="KSO_WM_UNIT_PRESET_TEXT" val="单击此处添加标题"/>
</p:tagLst>
</file>

<file path=ppt/tags/tag462.xml><?xml version="1.0" encoding="utf-8"?>
<p:tagLst xmlns:p="http://schemas.openxmlformats.org/presentationml/2006/main">
  <p:tag name="KSO_WM_BEAUTIFY_FLAG" val="#fgm#"/>
  <p:tag name="KSO_WM_FIGMA_FLAG" val="#fgm#"/>
  <p:tag name="KSO_WM_UNIT_INDEX" val="1"/>
  <p:tag name="KSO_WM_UNIT_TYPE" val="d"/>
</p:tagLst>
</file>

<file path=ppt/tags/tag463.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464.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465.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466.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467.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468.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469.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31124"/>
  <p:tag name="KSO_WM_TEMPLATE_SLIDE_ID" val="slide_8b398fc64e4c05a5"/>
</p:tagLst>
</file>

<file path=ppt/tags/tag47.xml><?xml version="1.0" encoding="utf-8"?>
<p:tagLst xmlns:p="http://schemas.openxmlformats.org/presentationml/2006/main">
  <p:tag name="KSO_WM_BEAUTIFY_FLAG" val="#fgm#"/>
  <p:tag name="KSO_WM_DIAGRAM_GROUP_CODE" val="1"/>
  <p:tag name="KSO_WM_FIGMA_FLAG" val="#fgm#"/>
  <p:tag name="KSO_WM_UNIT_INDEX" val="1_4_1"/>
  <p:tag name="KSO_WM_UNIT_TYPE" val="l_h_f"/>
</p:tagLst>
</file>

<file path=ppt/tags/tag470.xml><?xml version="1.0" encoding="utf-8"?>
<p:tagLst xmlns:p="http://schemas.openxmlformats.org/presentationml/2006/main">
  <p:tag name="KSO_WM_BEAUTIFY_FLAG" val="#fgm#"/>
  <p:tag name="KSO_WM_FIGMA_FLAG" val="#fgm#"/>
  <p:tag name="KSO_WM_UNIT_INDEX" val="1"/>
  <p:tag name="KSO_WM_UNIT_TYPE" val="a"/>
  <p:tag name="KSO_WM_LAYOUT_CHECK_HASH" val="3ab8f40e0e535db39b52f9a65716953bd213eec1"/>
  <p:tag name="KSO_WM_NEWLAYOUT_GROUP_ID" val="layout_10003"/>
  <p:tag name="KSO_WM_NEWLAYOUT_ID" val="slide_a1e31e139923f8f0"/>
  <p:tag name="KSO_WM_UNIT_PRESET_TEXT" val="单击此处添加标题"/>
</p:tagLst>
</file>

<file path=ppt/tags/tag471.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472.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 name="KSO_WM_UNIT_PRESET_TEXT" val=" "/>
</p:tagLst>
</file>

<file path=ppt/tags/tag473.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474.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475.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 name="KSO_WM_UNIT_PRESET_TEXT" val=" "/>
</p:tagLst>
</file>

<file path=ppt/tags/tag476.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477.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478.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 name="KSO_WM_UNIT_PRESET_TEXT" val=" "/>
</p:tagLst>
</file>

<file path=ppt/tags/tag479.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480.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31124"/>
  <p:tag name="KSO_WM_TEMPLATE_SLIDE_ID" val="slide_a1e31e139923f8f0"/>
</p:tagLst>
</file>

<file path=ppt/tags/tag481.xml><?xml version="1.0" encoding="utf-8"?>
<p:tagLst xmlns:p="http://schemas.openxmlformats.org/presentationml/2006/main">
  <p:tag name="KSO_WM_UNIT_ISCONTENTSTITLE" val="0"/>
  <p:tag name="KSO_WM_BEAUTIFY_FLAG" val="#wm#"/>
  <p:tag name="KSO_WM_FIGMA_FLAG" val="#fgm#"/>
  <p:tag name="KSO_WM_UNIT_INDEX" val="1"/>
  <p:tag name="KSO_WM_UNIT_TEXT_TYPE" val="1"/>
  <p:tag name="KSO_WM_UNIT_TYPE" val="a"/>
  <p:tag name="KSO_WM_LAYOUT_CHECK_HASH" val="a7e7442868e5efbb1f0c1758a6d75c55e21a21f0"/>
  <p:tag name="KSO_WM_NEWLAYOUT_ID" val="532"/>
  <p:tag name="KSO_WM_UNIT_PRESET_TEXT" val="单击此处添加章节标题"/>
  <p:tag name="KSO_WM_UNIT_ID" val="_10*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15"/>
  <p:tag name="KSO_WM_TEMPLATE_CATEGORY" val="custom"/>
</p:tagLst>
</file>

<file path=ppt/tags/tag482.xml><?xml version="1.0" encoding="utf-8"?>
<p:tagLst xmlns:p="http://schemas.openxmlformats.org/presentationml/2006/main">
  <p:tag name="KSO_WM_UNIT_PRESET_TEXT" val="PART ONE"/>
  <p:tag name="KSO_WM_BEAUTIFY_FLAG" val="#wm#"/>
  <p:tag name="KSO_WM_FIGMA_FLAG" val="#fgm#"/>
  <p:tag name="KSO_WM_UNIT_INDEX" val="1"/>
  <p:tag name="KSO_WM_UNIT_TYPE" val="e"/>
  <p:tag name="KSO_WM_UNIT_ID" val="_10*e*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15"/>
  <p:tag name="KSO_WM_TEMPLATE_CATEGORY" val="custom"/>
</p:tagLst>
</file>

<file path=ppt/tags/tag483.xml><?xml version="1.0" encoding="utf-8"?>
<p:tagLst xmlns:p="http://schemas.openxmlformats.org/presentationml/2006/main">
  <p:tag name="KSO_WM_SLIDE_CONTENT_ORIENTATION" val="left"/>
  <p:tag name="KSO_WM_SLIDE_HAS_MASK" val="0"/>
  <p:tag name="KSO_WM_SLIDE_ITEM_CNT" val="0"/>
  <p:tag name="KSO_WM_SLIDE_TYPE" val="sectionTitle"/>
  <p:tag name="KSO_WM_TEMPLATE_SUBCATEGORY" val="29"/>
  <p:tag name="KSO_WM_BEAUTIFY_FLAG" val="#wm#"/>
  <p:tag name="KSO_WM_TEMPLATE_SLIDE_ID" val="slide_0e3ab8503af4c08e"/>
  <p:tag name="KSO_WM_TEMPLATE_INDEX" val="40490315"/>
  <p:tag name="KSO_WM_TEMPLATE_CATEGORY" val="custom"/>
  <p:tag name="KSO_WM_SLIDE_INDEX" val="3"/>
  <p:tag name="KSO_WM_SLIDE_ID" val="custom40490315_7"/>
  <p:tag name="KSO_WM_TEMPLATE_MASTER_TYPE" val="0"/>
  <p:tag name="KSO_WM_SLIDE_LAYOUT" val="a_e"/>
  <p:tag name="KSO_WM_SLIDE_LAYOUT_CNT" val="1_1"/>
  <p:tag name="KSO_WM_TAG_VERSION" val="3.0"/>
</p:tagLst>
</file>

<file path=ppt/tags/tag484.xml><?xml version="1.0" encoding="utf-8"?>
<p:tagLst xmlns:p="http://schemas.openxmlformats.org/presentationml/2006/main">
  <p:tag name="KSO_WM_BEAUTIFY_FLAG" val="#fgm#"/>
  <p:tag name="KSO_WM_FIGMA_FLAG" val="#fgm#"/>
  <p:tag name="KSO_WM_UNIT_INDEX" val="1"/>
  <p:tag name="KSO_WM_UNIT_TYPE" val="a"/>
  <p:tag name="KSO_WM_LAYOUT_CHECK_HASH" val="b92320f01b416bd90a1d9b57fca556c1d401c3dd"/>
  <p:tag name="KSO_WM_NEWLAYOUT_GROUP_ID" val="layout_3"/>
  <p:tag name="KSO_WM_NEWLAYOUT_ID" val="slide_4a6fe43407dcb18b"/>
  <p:tag name="KSO_WM_UNIT_PRESET_TEXT" val="单击此处添加标题"/>
</p:tagLst>
</file>

<file path=ppt/tags/tag485.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1_1"/>
  <p:tag name="KSO_WM_UNIT_TYPE" val="l_h_i"/>
  <p:tag name="KSO_WM_UNIT_PRESET_TEXT" val=" "/>
</p:tagLst>
</file>

<file path=ppt/tags/tag486.xml><?xml version="1.0" encoding="utf-8"?>
<p:tagLst xmlns:p="http://schemas.openxmlformats.org/presentationml/2006/main">
  <p:tag name="KSO_WM_FIGMA_DECORATION_INDEX" val="7"/>
  <p:tag name="$PH_EXT" val="1"/>
  <p:tag name="KSO_WM_BEAUTIFY_FLAG" val="#fgm#"/>
  <p:tag name="KSO_WM_DIAGRAM_GROUP_CODE" val="1"/>
  <p:tag name="KSO_WM_FIGMA_FLAG" val="#fgm#"/>
  <p:tag name="KSO_WM_UNIT_INDEX" val="1_1_1"/>
  <p:tag name="KSO_WM_UNIT_TYPE" val="l_h_x"/>
</p:tagLst>
</file>

<file path=ppt/tags/tag487.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488.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489.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2_1"/>
  <p:tag name="KSO_WM_UNIT_TYPE" val="l_h_i"/>
  <p:tag name="KSO_WM_UNIT_PRESET_TEXT" val=" "/>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490.xml><?xml version="1.0" encoding="utf-8"?>
<p:tagLst xmlns:p="http://schemas.openxmlformats.org/presentationml/2006/main">
  <p:tag name="KSO_WM_FIGMA_DECORATION_INDEX" val="8"/>
  <p:tag name="$PH_EXT" val="1"/>
  <p:tag name="KSO_WM_BEAUTIFY_FLAG" val="#fgm#"/>
  <p:tag name="KSO_WM_DIAGRAM_GROUP_CODE" val="1"/>
  <p:tag name="KSO_WM_FIGMA_FLAG" val="#fgm#"/>
  <p:tag name="KSO_WM_UNIT_INDEX" val="1_2_1"/>
  <p:tag name="KSO_WM_UNIT_TYPE" val="l_h_x"/>
</p:tagLst>
</file>

<file path=ppt/tags/tag491.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492.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493.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3_1"/>
  <p:tag name="KSO_WM_UNIT_TYPE" val="l_h_i"/>
  <p:tag name="KSO_WM_UNIT_PRESET_TEXT" val=" "/>
</p:tagLst>
</file>

<file path=ppt/tags/tag494.xml><?xml version="1.0" encoding="utf-8"?>
<p:tagLst xmlns:p="http://schemas.openxmlformats.org/presentationml/2006/main">
  <p:tag name="KSO_WM_FIGMA_DECORATION_INDEX" val="9"/>
  <p:tag name="$PH_EXT" val="1"/>
  <p:tag name="KSO_WM_BEAUTIFY_FLAG" val="#fgm#"/>
  <p:tag name="KSO_WM_DIAGRAM_GROUP_CODE" val="1"/>
  <p:tag name="KSO_WM_FIGMA_FLAG" val="#fgm#"/>
  <p:tag name="KSO_WM_UNIT_INDEX" val="1_3_1"/>
  <p:tag name="KSO_WM_UNIT_TYPE" val="l_h_x"/>
</p:tagLst>
</file>

<file path=ppt/tags/tag495.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496.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497.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4_1"/>
  <p:tag name="KSO_WM_UNIT_TYPE" val="l_h_i"/>
  <p:tag name="KSO_WM_UNIT_PRESET_TEXT" val=" "/>
</p:tagLst>
</file>

<file path=ppt/tags/tag498.xml><?xml version="1.0" encoding="utf-8"?>
<p:tagLst xmlns:p="http://schemas.openxmlformats.org/presentationml/2006/main">
  <p:tag name="KSO_WM_FIGMA_DECORATION_INDEX" val="10"/>
  <p:tag name="$PH_EXT" val="1"/>
  <p:tag name="KSO_WM_BEAUTIFY_FLAG" val="#fgm#"/>
  <p:tag name="KSO_WM_DIAGRAM_GROUP_CODE" val="1"/>
  <p:tag name="KSO_WM_FIGMA_FLAG" val="#fgm#"/>
  <p:tag name="KSO_WM_UNIT_INDEX" val="1_4_1"/>
  <p:tag name="KSO_WM_UNIT_TYPE" val="l_h_x"/>
</p:tagLst>
</file>

<file path=ppt/tags/tag499.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 name="KSO_WM_UNIT_PRESET_TEXT" val="单击此处添加项标题"/>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500.xml><?xml version="1.0" encoding="utf-8"?>
<p:tagLst xmlns:p="http://schemas.openxmlformats.org/presentationml/2006/main">
  <p:tag name="KSO_WM_BEAUTIFY_FLAG" val="#fgm#"/>
  <p:tag name="KSO_WM_DIAGRAM_GROUP_CODE" val="1"/>
  <p:tag name="KSO_WM_FIGMA_FLAG" val="#fgm#"/>
  <p:tag name="KSO_WM_UNIT_INDEX" val="1_4_1"/>
  <p:tag name="KSO_WM_UNIT_TYPE" val="l_h_f"/>
  <p:tag name="KSO_WM_UNIT_PRESET_TEXT" val="单击此处添加项正文"/>
</p:tagLst>
</file>

<file path=ppt/tags/tag501.xml><?xml version="1.0" encoding="utf-8"?>
<p:tagLst xmlns:p="http://schemas.openxmlformats.org/presentationml/2006/main">
  <p:tag name="KSO_WM_SLIDE_CONTENT_ORIENTATION" val=""/>
  <p:tag name="KSO_WM_SLIDE_HAS_MASK" val="0"/>
  <p:tag name="KSO_WM_SLIDE_ITEM_CNT" val="4"/>
  <p:tag name="KSO_WM_SLIDE_TYPE" val="text"/>
  <p:tag name="KSO_WM_TEMPLATE_SUBCATEGORY" val="29"/>
  <p:tag name="KSO_WM_BEAUTIFY_FLAG" val="#wm#"/>
  <p:tag name="KSO_WM_TEMPLATE_FIGMA_ID" val="69796631124"/>
  <p:tag name="KSO_WM_TEMPLATE_SLIDE_ID" val="slide_4a6fe43407dcb18b"/>
</p:tagLst>
</file>

<file path=ppt/tags/tag502.xml><?xml version="1.0" encoding="utf-8"?>
<p:tagLst xmlns:p="http://schemas.openxmlformats.org/presentationml/2006/main">
  <p:tag name="KSO_WM_UNIT_ISCONTENTSTITLE" val="0"/>
  <p:tag name="KSO_WM_BEAUTIFY_FLAG" val="#wm#"/>
  <p:tag name="KSO_WM_FIGMA_FLAG" val="#fgm#"/>
  <p:tag name="KSO_WM_UNIT_INDEX" val="1"/>
  <p:tag name="KSO_WM_UNIT_TEXT_TYPE" val="1"/>
  <p:tag name="KSO_WM_UNIT_TYPE" val="a"/>
  <p:tag name="KSO_WM_LAYOUT_CHECK_HASH" val="a7e7442868e5efbb1f0c1758a6d75c55e21a21f0"/>
  <p:tag name="KSO_WM_NEWLAYOUT_ID" val="532"/>
  <p:tag name="KSO_WM_UNIT_PRESET_TEXT" val="单击此处添加章节标题"/>
  <p:tag name="KSO_WM_UNIT_ID" val="_10*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15"/>
  <p:tag name="KSO_WM_TEMPLATE_CATEGORY" val="custom"/>
</p:tagLst>
</file>

<file path=ppt/tags/tag503.xml><?xml version="1.0" encoding="utf-8"?>
<p:tagLst xmlns:p="http://schemas.openxmlformats.org/presentationml/2006/main">
  <p:tag name="KSO_WM_UNIT_PRESET_TEXT" val="PART ONE"/>
  <p:tag name="KSO_WM_BEAUTIFY_FLAG" val="#wm#"/>
  <p:tag name="KSO_WM_FIGMA_FLAG" val="#fgm#"/>
  <p:tag name="KSO_WM_UNIT_INDEX" val="1"/>
  <p:tag name="KSO_WM_UNIT_TYPE" val="e"/>
  <p:tag name="KSO_WM_UNIT_ID" val="_10*e*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15"/>
  <p:tag name="KSO_WM_TEMPLATE_CATEGORY" val="custom"/>
</p:tagLst>
</file>

<file path=ppt/tags/tag504.xml><?xml version="1.0" encoding="utf-8"?>
<p:tagLst xmlns:p="http://schemas.openxmlformats.org/presentationml/2006/main">
  <p:tag name="KSO_WM_SLIDE_CONTENT_ORIENTATION" val="left"/>
  <p:tag name="KSO_WM_SLIDE_HAS_MASK" val="0"/>
  <p:tag name="KSO_WM_SLIDE_ITEM_CNT" val="0"/>
  <p:tag name="KSO_WM_SLIDE_TYPE" val="sectionTitle"/>
  <p:tag name="KSO_WM_TEMPLATE_SUBCATEGORY" val="29"/>
  <p:tag name="KSO_WM_BEAUTIFY_FLAG" val="#wm#"/>
  <p:tag name="KSO_WM_TEMPLATE_SLIDE_ID" val="slide_0e3ab8503af4c08e"/>
  <p:tag name="KSO_WM_TEMPLATE_INDEX" val="40490315"/>
  <p:tag name="KSO_WM_TEMPLATE_CATEGORY" val="custom"/>
  <p:tag name="KSO_WM_SLIDE_INDEX" val="3"/>
  <p:tag name="KSO_WM_SLIDE_ID" val="custom40490315_7"/>
  <p:tag name="KSO_WM_TEMPLATE_MASTER_TYPE" val="0"/>
  <p:tag name="KSO_WM_SLIDE_LAYOUT" val="a_e"/>
  <p:tag name="KSO_WM_SLIDE_LAYOUT_CNT" val="1_1"/>
  <p:tag name="KSO_WM_TAG_VERSION" val="3.0"/>
</p:tagLst>
</file>

<file path=ppt/tags/tag505.xml><?xml version="1.0" encoding="utf-8"?>
<p:tagLst xmlns:p="http://schemas.openxmlformats.org/presentationml/2006/main">
  <p:tag name="KSO_WM_BEAUTIFY_FLAG" val="#fgm#"/>
  <p:tag name="KSO_WM_FIGMA_FLAG" val="#fgm#"/>
  <p:tag name="KSO_WM_UNIT_INDEX" val="1"/>
  <p:tag name="KSO_WM_UNIT_TYPE" val="a"/>
  <p:tag name="KSO_WM_LAYOUT_CHECK_HASH" val="07770c0d9ce210c5d4454cbc82960592f15f0e7a"/>
  <p:tag name="KSO_WM_NEWLAYOUT_GROUP_ID" val="layout_51"/>
  <p:tag name="KSO_WM_NEWLAYOUT_ID" val="slide_5f9bbafbd906f1fe"/>
  <p:tag name="KSO_WM_UNIT_PRESET_TEXT" val="单击此处添加标题"/>
</p:tagLst>
</file>

<file path=ppt/tags/tag506.xml><?xml version="1.0" encoding="utf-8"?>
<p:tagLst xmlns:p="http://schemas.openxmlformats.org/presentationml/2006/main">
  <p:tag name="KSO_WM_BEAUTIFY_FLAG" val="#fgm#"/>
  <p:tag name="KSO_WM_FIGMA_FLAG" val="#fgm#"/>
  <p:tag name="KSO_WM_UNIT_INDEX" val="1"/>
  <p:tag name="KSO_WM_UNIT_TYPE" val="d"/>
</p:tagLst>
</file>

<file path=ppt/tags/tag507.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 name="KSO_WM_UNIT_PRESET_TEXT" val=" "/>
</p:tagLst>
</file>

<file path=ppt/tags/tag508.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509.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51.xml><?xml version="1.0" encoding="utf-8"?>
<p:tagLst xmlns:p="http://schemas.openxmlformats.org/presentationml/2006/main">
  <p:tag name="KSO_WM_BEAUTIFY_FLAG" val="#fgm#"/>
  <p:tag name="KSO_WM_FIGMA_FLAG" val="#fgm#"/>
  <p:tag name="KSO_WM_UNIT_INDEX" val="1"/>
  <p:tag name="KSO_WM_UNIT_TYPE" val="a"/>
  <p:tag name="KSO_WM_LAYOUT_CHECK_HASH" val="3ab8f40e0e535db39b52f9a65716953bd213eec1"/>
  <p:tag name="KSO_WM_NEWLAYOUT_GROUP_ID" val="layout_10003"/>
  <p:tag name="KSO_WM_NEWLAYOUT_ID" val="slide_a1e31e139923f8f0"/>
</p:tagLst>
</file>

<file path=ppt/tags/tag510.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2_1"/>
  <p:tag name="KSO_WM_UNIT_TYPE" val="l_h_i"/>
  <p:tag name="KSO_WM_UNIT_PRESET_TEXT" val=" "/>
</p:tagLst>
</file>

<file path=ppt/tags/tag511.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512.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513.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3_1"/>
  <p:tag name="KSO_WM_UNIT_TYPE" val="l_h_i"/>
  <p:tag name="KSO_WM_UNIT_PRESET_TEXT" val=" "/>
</p:tagLst>
</file>

<file path=ppt/tags/tag514.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515.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516.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31124"/>
  <p:tag name="KSO_WM_TEMPLATE_SLIDE_ID" val="slide_5f9bbafbd906f1fe"/>
</p:tagLst>
</file>

<file path=ppt/tags/tag517.xml><?xml version="1.0" encoding="utf-8"?>
<p:tagLst xmlns:p="http://schemas.openxmlformats.org/presentationml/2006/main">
  <p:tag name="commondata" val="eyJjb3VudCI6MywiaGRpZCI6Ijc3NDZmZGY1OTBhNmI5Y2VlOWU1MjU1ZjNlNTk3YmYzIiwidXNlckNvdW50IjozfQ=="/>
</p:tagLst>
</file>

<file path=ppt/tags/tag52.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53.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Lst>
</file>

<file path=ppt/tags/tag54.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55.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56.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Lst>
</file>

<file path=ppt/tags/tag57.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58.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59.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60.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64.xml><?xml version="1.0" encoding="utf-8"?>
<p:tagLst xmlns:p="http://schemas.openxmlformats.org/presentationml/2006/main">
  <p:tag name="KSO_WM_BEAUTIFY_FLAG" val="#fgm#"/>
  <p:tag name="KSO_WM_FIGMA_FLAG" val="#fgm#"/>
  <p:tag name="KSO_WM_UNIT_INDEX" val="1"/>
  <p:tag name="KSO_WM_UNIT_TYPE" val="a"/>
  <p:tag name="KSO_WM_LAYOUT_CHECK_HASH" val="851a5806109b3da5dcf3635fa0dfaa3a88ce613c"/>
  <p:tag name="KSO_WM_NEWLAYOUT_GROUP_ID" val="layout_10013"/>
  <p:tag name="KSO_WM_NEWLAYOUT_ID" val="slide_8b398fc64e4c05a5"/>
</p:tagLst>
</file>

<file path=ppt/tags/tag65.xml><?xml version="1.0" encoding="utf-8"?>
<p:tagLst xmlns:p="http://schemas.openxmlformats.org/presentationml/2006/main">
  <p:tag name="KSO_WM_BEAUTIFY_FLAG" val="#fgm#"/>
  <p:tag name="KSO_WM_FIGMA_FLAG" val="#fgm#"/>
  <p:tag name="KSO_WM_UNIT_INDEX" val="1"/>
  <p:tag name="KSO_WM_UNIT_TYPE" val="d"/>
</p:tagLst>
</file>

<file path=ppt/tags/tag66.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67.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68.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69.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7.xml><?xml version="1.0" encoding="utf-8"?>
<p:tagLst xmlns:p="http://schemas.openxmlformats.org/presentationml/2006/main">
  <p:tag name="KSO_WM_BEAUTIFY_FLAG" val="#wm#"/>
  <p:tag name="KSO_WM_FIGMA_FLAG" val="#fgm#"/>
  <p:tag name="KSO_WM_UNIT_INDEX" val="1"/>
  <p:tag name="KSO_WM_UNIT_TEXT_TYPE" val="1"/>
  <p:tag name="KSO_WM_UNIT_TYPE" val="b"/>
  <p:tag name="KSO_WM_UNIT_ID" val="_11*b*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15"/>
  <p:tag name="KSO_WM_TEMPLATE_CATEGORY" val="custom"/>
</p:tagLst>
</file>

<file path=ppt/tags/tag70.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71.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75.xml><?xml version="1.0" encoding="utf-8"?>
<p:tagLst xmlns:p="http://schemas.openxmlformats.org/presentationml/2006/main">
  <p:tag name="KSO_WM_BEAUTIFY_FLAG" val="#fgm#"/>
  <p:tag name="KSO_WM_FIGMA_FLAG" val="#fgm#"/>
  <p:tag name="KSO_WM_UNIT_INDEX" val="1"/>
  <p:tag name="KSO_WM_UNIT_TYPE" val="a"/>
  <p:tag name="KSO_WM_LAYOUT_CHECK_HASH" val="b95d31216df1c6796c461ef0aa1c240198ad0ca5"/>
  <p:tag name="KSO_WM_NEWLAYOUT_GROUP_ID" val="layout_10004"/>
  <p:tag name="KSO_WM_NEWLAYOUT_ID" val="slide_c69ff2b91d1aabd5"/>
</p:tagLst>
</file>

<file path=ppt/tags/tag76.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Lst>
</file>

<file path=ppt/tags/tag77.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78.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79.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Lst>
</file>

<file path=ppt/tags/tag8.xml><?xml version="1.0" encoding="utf-8"?>
<p:tagLst xmlns:p="http://schemas.openxmlformats.org/presentationml/2006/main">
  <p:tag name="KSO_WM_UNIT_ISCONTENTSTITLE" val="0"/>
  <p:tag name="KSO_WM_BEAUTIFY_FLAG" val="#wm#"/>
  <p:tag name="KSO_WM_FIGMA_FLAG" val="#fgm#"/>
  <p:tag name="KSO_WM_UNIT_INDEX" val="1"/>
  <p:tag name="KSO_WM_UNIT_TEXT_TYPE" val="1"/>
  <p:tag name="KSO_WM_UNIT_TYPE" val="a"/>
  <p:tag name="KSO_WM_LAYOUT_CHECK_HASH" val="5e1845634fd676688608934c73550d26634da54e"/>
  <p:tag name="KSO_WM_NEWLAYOUT_ID" val="538"/>
  <p:tag name="KSO_WM_UNIT_ID" val="_11*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0315"/>
  <p:tag name="KSO_WM_TEMPLATE_CATEGORY" val="custom"/>
</p:tagLst>
</file>

<file path=ppt/tags/tag80.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81.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82.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Lst>
</file>

<file path=ppt/tags/tag83.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84.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ags/tag88.xml><?xml version="1.0" encoding="utf-8"?>
<p:tagLst xmlns:p="http://schemas.openxmlformats.org/presentationml/2006/main">
  <p:tag name="KSO_WM_BEAUTIFY_FLAG" val="#fgm#"/>
  <p:tag name="KSO_WM_FIGMA_FLAG" val="#fgm#"/>
  <p:tag name="KSO_WM_UNIT_INDEX" val="1"/>
  <p:tag name="KSO_WM_UNIT_TYPE" val="a"/>
  <p:tag name="KSO_WM_LAYOUT_CHECK_HASH" val="b77f72a9c2fd0004020a09c7f0f41dad25b6a24a"/>
  <p:tag name="KSO_WM_NEWLAYOUT_GROUP_ID" val="layout_30"/>
  <p:tag name="KSO_WM_NEWLAYOUT_ID" val="slide_5503ebf2133f2dbc"/>
</p:tagLst>
</file>

<file path=ppt/tags/tag89.xml><?xml version="1.0" encoding="utf-8"?>
<p:tagLst xmlns:p="http://schemas.openxmlformats.org/presentationml/2006/main">
  <p:tag name="KSO_WM_BEAUTIFY_FLAG" val="#fgm#"/>
  <p:tag name="KSO_WM_FIGMA_FLAG" val="#fgm#"/>
  <p:tag name="KSO_WM_UNIT_INDEX" val="1"/>
  <p:tag name="KSO_WM_UNIT_TYPE" val="d"/>
</p:tagLst>
</file>

<file path=ppt/tags/tag9.xml><?xml version="1.0" encoding="utf-8"?>
<p:tagLst xmlns:p="http://schemas.openxmlformats.org/presentationml/2006/main">
  <p:tag name="KSO_WM_UNIT_FILL_FORE_SCHEMECOLOR_INDEX_BRIGHTNESS" val="0"/>
  <p:tag name="KSO_WM_UNIT_FILL_FORE_SCHEMECOLOR_INDEX" val="5"/>
  <p:tag name="KSO_WM_UNIT_FILL_TYPE" val="1"/>
  <p:tag name="KSO_WM_BEAUTIFY_FLAG" val="#wm#"/>
  <p:tag name="KSO_WM_UNIT_HIGHLIGHT" val="0"/>
  <p:tag name="KSO_WM_UNIT_COMPATIBLE" val="0"/>
  <p:tag name="KSO_WM_UNIT_DIAGRAM_ISNUMVISUAL" val="0"/>
  <p:tag name="KSO_WM_UNIT_DIAGRAM_ISREFERUNIT" val="0"/>
  <p:tag name="KSO_WM_UNIT_TYPE" val="i"/>
  <p:tag name="KSO_WM_UNIT_INDEX" val="4"/>
  <p:tag name="KSO_WM_UNIT_ID" val="_11*i*4"/>
  <p:tag name="KSO_WM_UNIT_LAYERLEVEL" val="1"/>
  <p:tag name="KSO_WM_TAG_VERSION" val="3.0"/>
  <p:tag name="KSO_WM_UNIT_ISNUMDGMTITLE" val="0"/>
  <p:tag name="KSO_WM_UNIT_NOCLEAR" val="0"/>
  <p:tag name="KSO_WM_TEMPLATE_INDEX" val="40490315"/>
  <p:tag name="KSO_WM_TEMPLATE_CATEGORY" val="custom"/>
</p:tagLst>
</file>

<file path=ppt/tags/tag90.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Lst>
</file>

<file path=ppt/tags/tag91.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92.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93.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2_1"/>
  <p:tag name="KSO_WM_UNIT_TYPE" val="l_h_i"/>
</p:tagLst>
</file>

<file path=ppt/tags/tag94.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95.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96.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3_1"/>
  <p:tag name="KSO_WM_UNIT_TYPE" val="l_h_i"/>
</p:tagLst>
</file>

<file path=ppt/tags/tag97.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98.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90315"/>
  <p:tag name="KSO_WM_TEMPLATE_CATEGORY" val="custo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spect">
      <a:majorFont>
        <a:latin typeface="微软雅黑"/>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微软雅黑"/>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6">
      <a:dk1>
        <a:srgbClr val="000000"/>
      </a:dk1>
      <a:lt1>
        <a:srgbClr val="FFFFFF"/>
      </a:lt1>
      <a:dk2>
        <a:srgbClr val="2A5043"/>
      </a:dk2>
      <a:lt2>
        <a:srgbClr val="F1F8F6"/>
      </a:lt2>
      <a:accent1>
        <a:srgbClr val="549A54"/>
      </a:accent1>
      <a:accent2>
        <a:srgbClr val="4E9574"/>
      </a:accent2>
      <a:accent3>
        <a:srgbClr val="499094"/>
      </a:accent3>
      <a:accent4>
        <a:srgbClr val="66958F"/>
      </a:accent4>
      <a:accent5>
        <a:srgbClr val="A7A666"/>
      </a:accent5>
      <a:accent6>
        <a:srgbClr val="E7B63D"/>
      </a:accent6>
      <a:hlink>
        <a:srgbClr val="FFC000"/>
      </a:hlink>
      <a:folHlink>
        <a:srgbClr val="0EE29F"/>
      </a:folHlink>
    </a:clrScheme>
    <a:fontScheme name="自定义 30">
      <a:majorFont>
        <a:latin typeface="站酷文艺体"/>
        <a:ea typeface="站酷文艺体"/>
        <a:cs typeface=""/>
      </a:majorFont>
      <a:minorFont>
        <a:latin typeface="MiSans Normal"/>
        <a:ea typeface="MiSans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A1D6E7"/>
        </a:solidFill>
        <a:ln>
          <a:noFill/>
        </a:ln>
      </a:spPr>
      <a:bodyPr rtlCol="0" anchor="ctr"/>
      <a:lstStyle>
        <a:defPPr algn="ctr">
          <a:defRPr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2289</Words>
  <Application>WPS 演示</Application>
  <PresentationFormat>宽屏</PresentationFormat>
  <Paragraphs>260</Paragraphs>
  <Slides>22</Slides>
  <Notes>0</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22</vt:i4>
      </vt:variant>
    </vt:vector>
  </HeadingPairs>
  <TitlesOfParts>
    <vt:vector size="35" baseType="lpstr">
      <vt:lpstr>Arial</vt:lpstr>
      <vt:lpstr>宋体</vt:lpstr>
      <vt:lpstr>Wingdings</vt:lpstr>
      <vt:lpstr>微软雅黑</vt:lpstr>
      <vt:lpstr>MiSans Normal</vt:lpstr>
      <vt:lpstr>站酷文艺体</vt:lpstr>
      <vt:lpstr>Wingdings</vt:lpstr>
      <vt:lpstr>Arial Unicode MS</vt:lpstr>
      <vt:lpstr>Calibri</vt:lpstr>
      <vt:lpstr>站酷文艺体</vt:lpstr>
      <vt:lpstr>Segoe Print</vt:lpstr>
      <vt:lpstr>Office 主题</vt:lpstr>
      <vt:lpstr>1_Office 主题</vt:lpstr>
      <vt:lpstr>德化县竹材分解点使用林地实施方案 （试行）政策解读</vt:lpstr>
      <vt:lpstr>指导思想</vt:lpstr>
      <vt:lpstr>政策制定的核心指引</vt:lpstr>
      <vt:lpstr>方案形成过程</vt:lpstr>
      <vt:lpstr>背景与起草阶段</vt:lpstr>
      <vt:lpstr>意见征求与审查阶段</vt:lpstr>
      <vt:lpstr>调研与送审稿形成</vt:lpstr>
      <vt:lpstr>建设主体</vt:lpstr>
      <vt:lpstr>主体资质要求</vt:lpstr>
      <vt:lpstr>用途规定</vt:lpstr>
      <vt:lpstr>允许的经营活动</vt:lpstr>
      <vt:lpstr>用地性质与审批</vt:lpstr>
      <vt:lpstr>合理布局与选址要求</vt:lpstr>
      <vt:lpstr>科学规划布局原则</vt:lpstr>
      <vt:lpstr>选址安全与敏感区避让</vt:lpstr>
      <vt:lpstr>用地规模</vt:lpstr>
      <vt:lpstr>规模确定与集约利用</vt:lpstr>
      <vt:lpstr>设施建设规范</vt:lpstr>
      <vt:lpstr>办理流程</vt:lpstr>
      <vt:lpstr>申请材料与审批环节</vt:lpstr>
      <vt:lpstr>方案颁布实施建议</vt:lpstr>
      <vt:lpstr>审批与联合发文</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德化县竹材分解点使用林地实施方案（试行）政策解读</dc:title>
  <dc:creator/>
  <cp:lastModifiedBy>笑闲</cp:lastModifiedBy>
  <cp:revision>17</cp:revision>
  <dcterms:created xsi:type="dcterms:W3CDTF">2025-12-17T01:47:00Z</dcterms:created>
  <dcterms:modified xsi:type="dcterms:W3CDTF">2025-12-22T00:48:56Z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2052-12.1.0.16120</vt:lpwstr>
  </property>
  <property fmtid="{D5CDD505-2E9C-101B-9397-08002B2CF9AE}" pid="3" name="ICV">
    <vt:lpwstr>B75C98F4C40948689CB49D1002CA5FAC</vt:lpwstr>
  </property>
  <property fmtid="{D5CDD505-2E9C-101B-9397-08002B2CF9AE}" pid="4" name="KSOTemplateUUID">
    <vt:lpwstr>v1.0_ai_69796631124</vt:lpwstr>
  </property>
</Properties>
</file>